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heme/theme5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10.xml" ContentType="application/vnd.openxmlformats-officedocument.themeOverr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theme/themeOverride11.xml" ContentType="application/vnd.openxmlformats-officedocument.themeOverr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679" r:id="rId6"/>
    <p:sldMasterId id="2147483688" r:id="rId7"/>
  </p:sldMasterIdLst>
  <p:notesMasterIdLst>
    <p:notesMasterId r:id="rId29"/>
  </p:notesMasterIdLst>
  <p:sldIdLst>
    <p:sldId id="620" r:id="rId8"/>
    <p:sldId id="2147473515" r:id="rId9"/>
    <p:sldId id="275" r:id="rId10"/>
    <p:sldId id="257" r:id="rId11"/>
    <p:sldId id="2147473545" r:id="rId12"/>
    <p:sldId id="2147473546" r:id="rId13"/>
    <p:sldId id="2147473547" r:id="rId14"/>
    <p:sldId id="2147473549" r:id="rId15"/>
    <p:sldId id="2147473530" r:id="rId16"/>
    <p:sldId id="2147473548" r:id="rId17"/>
    <p:sldId id="2147473531" r:id="rId18"/>
    <p:sldId id="2147473533" r:id="rId19"/>
    <p:sldId id="2147473550" r:id="rId20"/>
    <p:sldId id="2147473499" r:id="rId21"/>
    <p:sldId id="2147473535" r:id="rId22"/>
    <p:sldId id="2147473500" r:id="rId23"/>
    <p:sldId id="2147473538" r:id="rId24"/>
    <p:sldId id="2147473539" r:id="rId25"/>
    <p:sldId id="2147473551" r:id="rId26"/>
    <p:sldId id="2147473552" r:id="rId27"/>
    <p:sldId id="2147473540" r:id="rId2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BE6"/>
    <a:srgbClr val="00B3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B7EE76-F797-4899-A7C9-752A950900F8}" v="77" dt="2026-06-12T11:17:46.8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84915" autoAdjust="0"/>
  </p:normalViewPr>
  <p:slideViewPr>
    <p:cSldViewPr snapToGrid="0">
      <p:cViewPr varScale="1">
        <p:scale>
          <a:sx n="60" d="100"/>
          <a:sy n="60" d="100"/>
        </p:scale>
        <p:origin x="916" y="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López Bermudo" userId="d5a9e45c-217a-4c35-ac0f-80c49551562d" providerId="ADAL" clId="{372938FA-1032-4AEF-9910-4C196901DC52}"/>
    <pc:docChg chg="undo custSel addSld delSld modSld sldOrd delMainMaster">
      <pc:chgData name="Cristina López Bermudo" userId="d5a9e45c-217a-4c35-ac0f-80c49551562d" providerId="ADAL" clId="{372938FA-1032-4AEF-9910-4C196901DC52}" dt="2026-06-12T11:21:55.302" v="5070" actId="20577"/>
      <pc:docMkLst>
        <pc:docMk/>
      </pc:docMkLst>
      <pc:sldChg chg="addSp delSp modSp add mod">
        <pc:chgData name="Cristina López Bermudo" userId="d5a9e45c-217a-4c35-ac0f-80c49551562d" providerId="ADAL" clId="{372938FA-1032-4AEF-9910-4C196901DC52}" dt="2026-06-12T11:15:25.444" v="4977"/>
        <pc:sldMkLst>
          <pc:docMk/>
          <pc:sldMk cId="1921836884" sldId="257"/>
        </pc:sldMkLst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921836884" sldId="257"/>
            <ac:spMk id="2" creationId="{D92EB538-8DF4-6DA4-C83F-DE3E8450A412}"/>
          </ac:spMkLst>
        </pc:spChg>
        <pc:spChg chg="del mod">
          <ac:chgData name="Cristina López Bermudo" userId="d5a9e45c-217a-4c35-ac0f-80c49551562d" providerId="ADAL" clId="{372938FA-1032-4AEF-9910-4C196901DC52}" dt="2026-06-12T11:15:24.189" v="4976" actId="478"/>
          <ac:spMkLst>
            <pc:docMk/>
            <pc:sldMk cId="1921836884" sldId="257"/>
            <ac:spMk id="3" creationId="{D243C06D-EFBD-55C1-AD5E-9275DFCDA5E0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921836884" sldId="257"/>
            <ac:spMk id="4" creationId="{518B8C78-CEE0-66B5-3F2E-5C9026EAE55A}"/>
          </ac:spMkLst>
        </pc:spChg>
        <pc:spChg chg="add mod">
          <ac:chgData name="Cristina López Bermudo" userId="d5a9e45c-217a-4c35-ac0f-80c49551562d" providerId="ADAL" clId="{372938FA-1032-4AEF-9910-4C196901DC52}" dt="2026-06-12T11:15:25.444" v="4977"/>
          <ac:spMkLst>
            <pc:docMk/>
            <pc:sldMk cId="1921836884" sldId="257"/>
            <ac:spMk id="5" creationId="{6759F7C7-B9BB-12DD-D838-83958E83AAB0}"/>
          </ac:spMkLst>
        </pc:spChg>
      </pc:sldChg>
      <pc:sldChg chg="addSp delSp modSp add mod">
        <pc:chgData name="Cristina López Bermudo" userId="d5a9e45c-217a-4c35-ac0f-80c49551562d" providerId="ADAL" clId="{372938FA-1032-4AEF-9910-4C196901DC52}" dt="2026-06-12T11:15:16.565" v="4975" actId="478"/>
        <pc:sldMkLst>
          <pc:docMk/>
          <pc:sldMk cId="3234561668" sldId="275"/>
        </pc:sldMkLst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3234561668" sldId="275"/>
            <ac:spMk id="2" creationId="{FAF6B7CD-ADAB-687E-0913-5A684ADD634C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3234561668" sldId="275"/>
            <ac:spMk id="3" creationId="{991892F1-7543-A56B-B90B-AD9BAB51D5CC}"/>
          </ac:spMkLst>
        </pc:spChg>
        <pc:spChg chg="mod">
          <ac:chgData name="Cristina López Bermudo" userId="d5a9e45c-217a-4c35-ac0f-80c49551562d" providerId="ADAL" clId="{372938FA-1032-4AEF-9910-4C196901DC52}" dt="2026-06-12T11:15:12.977" v="4974"/>
          <ac:spMkLst>
            <pc:docMk/>
            <pc:sldMk cId="3234561668" sldId="275"/>
            <ac:spMk id="4" creationId="{AC0C9F7B-DD3F-8CE0-3D75-71021408D748}"/>
          </ac:spMkLst>
        </pc:spChg>
        <pc:spChg chg="add del mod">
          <ac:chgData name="Cristina López Bermudo" userId="d5a9e45c-217a-4c35-ac0f-80c49551562d" providerId="ADAL" clId="{372938FA-1032-4AEF-9910-4C196901DC52}" dt="2026-06-12T11:15:16.565" v="4975" actId="478"/>
          <ac:spMkLst>
            <pc:docMk/>
            <pc:sldMk cId="3234561668" sldId="275"/>
            <ac:spMk id="5" creationId="{E62C14D0-C2D0-CDFD-27F7-897D74196A84}"/>
          </ac:spMkLst>
        </pc:spChg>
      </pc:sldChg>
      <pc:sldChg chg="addSp delSp modSp add mod">
        <pc:chgData name="Cristina López Bermudo" userId="d5a9e45c-217a-4c35-ac0f-80c49551562d" providerId="ADAL" clId="{372938FA-1032-4AEF-9910-4C196901DC52}" dt="2026-06-12T11:21:55.302" v="5070" actId="20577"/>
        <pc:sldMkLst>
          <pc:docMk/>
          <pc:sldMk cId="903838091" sldId="620"/>
        </pc:sldMkLst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03838091" sldId="620"/>
            <ac:spMk id="3" creationId="{00000000-0000-0000-0000-000000000000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03838091" sldId="620"/>
            <ac:spMk id="4" creationId="{D71BBBED-C082-9129-962D-7BE8E334FE01}"/>
          </ac:spMkLst>
        </pc:spChg>
        <pc:spChg chg="mod">
          <ac:chgData name="Cristina López Bermudo" userId="d5a9e45c-217a-4c35-ac0f-80c49551562d" providerId="ADAL" clId="{372938FA-1032-4AEF-9910-4C196901DC52}" dt="2026-06-12T11:14:36.805" v="4968"/>
          <ac:spMkLst>
            <pc:docMk/>
            <pc:sldMk cId="903838091" sldId="620"/>
            <ac:spMk id="6" creationId="{A54514D5-E346-999C-8781-F4CB71FF8A9F}"/>
          </ac:spMkLst>
        </pc:spChg>
        <pc:spChg chg="add del mod">
          <ac:chgData name="Cristina López Bermudo" userId="d5a9e45c-217a-4c35-ac0f-80c49551562d" providerId="ADAL" clId="{372938FA-1032-4AEF-9910-4C196901DC52}" dt="2026-06-12T11:14:39.543" v="4969" actId="478"/>
          <ac:spMkLst>
            <pc:docMk/>
            <pc:sldMk cId="903838091" sldId="620"/>
            <ac:spMk id="9" creationId="{78BF8A78-549E-E727-21C3-7BD61CDCE3B4}"/>
          </ac:spMkLst>
        </pc:spChg>
        <pc:spChg chg="mod">
          <ac:chgData name="Cristina López Bermudo" userId="d5a9e45c-217a-4c35-ac0f-80c49551562d" providerId="ADAL" clId="{372938FA-1032-4AEF-9910-4C196901DC52}" dt="2026-06-12T11:21:55.302" v="5070" actId="20577"/>
          <ac:spMkLst>
            <pc:docMk/>
            <pc:sldMk cId="903838091" sldId="620"/>
            <ac:spMk id="10" creationId="{C6B55089-6134-7A98-8E15-624CD565860A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03838091" sldId="620"/>
            <ac:spMk id="11" creationId="{B3B8A3B0-748C-6945-8023-DD6FEFF09BFB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03838091" sldId="620"/>
            <ac:spMk id="12" creationId="{AC3471E4-D1D9-AC49-A5BE-D738E8B0ADBB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03838091" sldId="620"/>
            <ac:spMk id="17" creationId="{2FB84212-BBB9-7249-A458-A9941132C575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03838091" sldId="620"/>
            <ac:spMk id="19" creationId="{F61FD350-7384-FC4E-A8FA-1FE760EAEEFB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03838091" sldId="620"/>
            <ac:spMk id="20" creationId="{4C866C15-9DA1-4244-A58E-93E1550697A8}"/>
          </ac:spMkLst>
        </pc:spChg>
      </pc:sldChg>
      <pc:sldChg chg="addSp modSp add mod modNotesTx">
        <pc:chgData name="Cristina López Bermudo" userId="d5a9e45c-217a-4c35-ac0f-80c49551562d" providerId="ADAL" clId="{372938FA-1032-4AEF-9910-4C196901DC52}" dt="2026-06-12T11:16:30.021" v="4992"/>
        <pc:sldMkLst>
          <pc:docMk/>
          <pc:sldMk cId="3658974986" sldId="2147473499"/>
        </pc:sldMkLst>
        <pc:spChg chg="add mod">
          <ac:chgData name="Cristina López Bermudo" userId="d5a9e45c-217a-4c35-ac0f-80c49551562d" providerId="ADAL" clId="{372938FA-1032-4AEF-9910-4C196901DC52}" dt="2026-06-12T11:16:30.021" v="4992"/>
          <ac:spMkLst>
            <pc:docMk/>
            <pc:sldMk cId="3658974986" sldId="2147473499"/>
            <ac:spMk id="3" creationId="{53D6ACDF-E8FD-A6D7-8373-5BF478E1D7DF}"/>
          </ac:spMkLst>
        </pc:spChg>
        <pc:spChg chg="mod">
          <ac:chgData name="Cristina López Bermudo" userId="d5a9e45c-217a-4c35-ac0f-80c49551562d" providerId="ADAL" clId="{372938FA-1032-4AEF-9910-4C196901DC52}" dt="2026-06-12T10:36:46.522" v="4585" actId="20577"/>
          <ac:spMkLst>
            <pc:docMk/>
            <pc:sldMk cId="3658974986" sldId="2147473499"/>
            <ac:spMk id="18" creationId="{49F5863C-2A92-C73E-3D00-CFDA5721513F}"/>
          </ac:spMkLst>
        </pc:spChg>
      </pc:sldChg>
      <pc:sldChg chg="addSp modSp add del mod modTransition setBg">
        <pc:chgData name="Cristina López Bermudo" userId="d5a9e45c-217a-4c35-ac0f-80c49551562d" providerId="ADAL" clId="{372938FA-1032-4AEF-9910-4C196901DC52}" dt="2026-06-12T11:17:07.205" v="4998"/>
        <pc:sldMkLst>
          <pc:docMk/>
          <pc:sldMk cId="3573839956" sldId="2147473500"/>
        </pc:sldMkLst>
        <pc:spChg chg="add mod">
          <ac:chgData name="Cristina López Bermudo" userId="d5a9e45c-217a-4c35-ac0f-80c49551562d" providerId="ADAL" clId="{372938FA-1032-4AEF-9910-4C196901DC52}" dt="2026-06-12T11:16:35.128" v="4994"/>
          <ac:spMkLst>
            <pc:docMk/>
            <pc:sldMk cId="3573839956" sldId="2147473500"/>
            <ac:spMk id="3" creationId="{84E8BA83-0F64-2078-2B43-DEF01AE7C1F9}"/>
          </ac:spMkLst>
        </pc:spChg>
        <pc:spChg chg="mod">
          <ac:chgData name="Cristina López Bermudo" userId="d5a9e45c-217a-4c35-ac0f-80c49551562d" providerId="ADAL" clId="{372938FA-1032-4AEF-9910-4C196901DC52}" dt="2026-06-12T11:16:53.301" v="4996" actId="1076"/>
          <ac:spMkLst>
            <pc:docMk/>
            <pc:sldMk cId="3573839956" sldId="2147473500"/>
            <ac:spMk id="4" creationId="{E4ABEB4E-FBC3-7FBD-57FF-80F2C9BB6207}"/>
          </ac:spMkLst>
        </pc:spChg>
        <pc:spChg chg="mod">
          <ac:chgData name="Cristina López Bermudo" userId="d5a9e45c-217a-4c35-ac0f-80c49551562d" providerId="ADAL" clId="{372938FA-1032-4AEF-9910-4C196901DC52}" dt="2026-06-12T11:16:53.301" v="4996" actId="1076"/>
          <ac:spMkLst>
            <pc:docMk/>
            <pc:sldMk cId="3573839956" sldId="2147473500"/>
            <ac:spMk id="7" creationId="{D4B2575D-EEDF-ABF2-6E4A-CBEF2B907382}"/>
          </ac:spMkLst>
        </pc:spChg>
        <pc:graphicFrameChg chg="modGraphic">
          <ac:chgData name="Cristina López Bermudo" userId="d5a9e45c-217a-4c35-ac0f-80c49551562d" providerId="ADAL" clId="{372938FA-1032-4AEF-9910-4C196901DC52}" dt="2026-06-12T11:04:05.754" v="4921" actId="20577"/>
          <ac:graphicFrameMkLst>
            <pc:docMk/>
            <pc:sldMk cId="3573839956" sldId="2147473500"/>
            <ac:graphicFrameMk id="8" creationId="{7ECD5CBC-9D6C-73B4-0CD9-58BA53E019AB}"/>
          </ac:graphicFrameMkLst>
        </pc:graphicFrameChg>
      </pc:sldChg>
      <pc:sldChg chg="addSp delSp modSp add mod">
        <pc:chgData name="Cristina López Bermudo" userId="d5a9e45c-217a-4c35-ac0f-80c49551562d" providerId="ADAL" clId="{372938FA-1032-4AEF-9910-4C196901DC52}" dt="2026-06-12T11:14:50.732" v="4971"/>
        <pc:sldMkLst>
          <pc:docMk/>
          <pc:sldMk cId="824783719" sldId="2147473515"/>
        </pc:sldMkLst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824783719" sldId="2147473515"/>
            <ac:spMk id="3" creationId="{5EF77FEB-A2CC-3744-4F91-C39C4EAB1AFF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824783719" sldId="2147473515"/>
            <ac:spMk id="4" creationId="{717DD4F7-CD8D-8251-28C7-DC16C7237DF2}"/>
          </ac:spMkLst>
        </pc:spChg>
        <pc:spChg chg="del mod">
          <ac:chgData name="Cristina López Bermudo" userId="d5a9e45c-217a-4c35-ac0f-80c49551562d" providerId="ADAL" clId="{372938FA-1032-4AEF-9910-4C196901DC52}" dt="2026-06-12T11:14:50.199" v="4970" actId="478"/>
          <ac:spMkLst>
            <pc:docMk/>
            <pc:sldMk cId="824783719" sldId="2147473515"/>
            <ac:spMk id="6" creationId="{15880441-C06B-CB43-50CA-74EAF0A00671}"/>
          </ac:spMkLst>
        </pc:spChg>
        <pc:spChg chg="add mod">
          <ac:chgData name="Cristina López Bermudo" userId="d5a9e45c-217a-4c35-ac0f-80c49551562d" providerId="ADAL" clId="{372938FA-1032-4AEF-9910-4C196901DC52}" dt="2026-06-12T11:14:50.732" v="4971"/>
          <ac:spMkLst>
            <pc:docMk/>
            <pc:sldMk cId="824783719" sldId="2147473515"/>
            <ac:spMk id="8" creationId="{59D42EF5-78BF-96E7-0760-26AA5133727D}"/>
          </ac:spMkLst>
        </pc:spChg>
        <pc:spChg chg="mod">
          <ac:chgData name="Cristina López Bermudo" userId="d5a9e45c-217a-4c35-ac0f-80c49551562d" providerId="ADAL" clId="{372938FA-1032-4AEF-9910-4C196901DC52}" dt="2026-06-12T10:20:53.822" v="4414" actId="20577"/>
          <ac:spMkLst>
            <pc:docMk/>
            <pc:sldMk cId="824783719" sldId="2147473515"/>
            <ac:spMk id="9" creationId="{006089B1-238D-2FA5-2F3C-E4ECA200FD48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824783719" sldId="2147473515"/>
            <ac:spMk id="11" creationId="{8423351B-B1E6-6B86-B53C-D6E721B73A36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824783719" sldId="2147473515"/>
            <ac:spMk id="12" creationId="{53A62342-BA7B-B036-7E2C-ABD066768926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824783719" sldId="2147473515"/>
            <ac:spMk id="17" creationId="{7845389D-52EF-8FC1-952B-88EC3E153A0C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824783719" sldId="2147473515"/>
            <ac:spMk id="19" creationId="{71E6378F-BB39-83BF-EA2A-A441A7B00A7A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824783719" sldId="2147473515"/>
            <ac:spMk id="20" creationId="{69B00B07-1237-43DD-7296-375486108C32}"/>
          </ac:spMkLst>
        </pc:spChg>
      </pc:sldChg>
      <pc:sldChg chg="addSp delSp modSp add del mod">
        <pc:chgData name="Cristina López Bermudo" userId="d5a9e45c-217a-4c35-ac0f-80c49551562d" providerId="ADAL" clId="{372938FA-1032-4AEF-9910-4C196901DC52}" dt="2026-06-12T10:43:22.047" v="4625" actId="47"/>
        <pc:sldMkLst>
          <pc:docMk/>
          <pc:sldMk cId="898929224" sldId="2147473522"/>
        </pc:sldMkLst>
      </pc:sldChg>
      <pc:sldChg chg="modSp add del mod modNotesTx">
        <pc:chgData name="Cristina López Bermudo" userId="d5a9e45c-217a-4c35-ac0f-80c49551562d" providerId="ADAL" clId="{372938FA-1032-4AEF-9910-4C196901DC52}" dt="2026-06-12T10:26:48.338" v="4503" actId="47"/>
        <pc:sldMkLst>
          <pc:docMk/>
          <pc:sldMk cId="2544627573" sldId="2147473526"/>
        </pc:sldMkLst>
        <pc:spChg chg="mod">
          <ac:chgData name="Cristina López Bermudo" userId="d5a9e45c-217a-4c35-ac0f-80c49551562d" providerId="ADAL" clId="{372938FA-1032-4AEF-9910-4C196901DC52}" dt="2026-06-12T10:25:38.227" v="4495" actId="20577"/>
          <ac:spMkLst>
            <pc:docMk/>
            <pc:sldMk cId="2544627573" sldId="2147473526"/>
            <ac:spMk id="4" creationId="{063FDB63-2941-5DB0-8C66-DBE8B26BE890}"/>
          </ac:spMkLst>
        </pc:spChg>
      </pc:sldChg>
      <pc:sldChg chg="modSp add del mod">
        <pc:chgData name="Cristina López Bermudo" userId="d5a9e45c-217a-4c35-ac0f-80c49551562d" providerId="ADAL" clId="{372938FA-1032-4AEF-9910-4C196901DC52}" dt="2026-06-12T10:27:22.802" v="4506" actId="47"/>
        <pc:sldMkLst>
          <pc:docMk/>
          <pc:sldMk cId="2276832726" sldId="2147473527"/>
        </pc:sldMkLst>
      </pc:sldChg>
      <pc:sldChg chg="modSp add del mod ord">
        <pc:chgData name="Cristina López Bermudo" userId="d5a9e45c-217a-4c35-ac0f-80c49551562d" providerId="ADAL" clId="{372938FA-1032-4AEF-9910-4C196901DC52}" dt="2026-06-12T10:28:53.212" v="4513" actId="47"/>
        <pc:sldMkLst>
          <pc:docMk/>
          <pc:sldMk cId="1650029446" sldId="2147473528"/>
        </pc:sldMkLst>
      </pc:sldChg>
      <pc:sldChg chg="modSp add del mod ord">
        <pc:chgData name="Cristina López Bermudo" userId="d5a9e45c-217a-4c35-ac0f-80c49551562d" providerId="ADAL" clId="{372938FA-1032-4AEF-9910-4C196901DC52}" dt="2026-06-12T10:31:16.276" v="4541" actId="47"/>
        <pc:sldMkLst>
          <pc:docMk/>
          <pc:sldMk cId="2125750728" sldId="2147473529"/>
        </pc:sldMkLst>
      </pc:sldChg>
      <pc:sldChg chg="modSp add del mod ord">
        <pc:chgData name="Cristina López Bermudo" userId="d5a9e45c-217a-4c35-ac0f-80c49551562d" providerId="ADAL" clId="{372938FA-1032-4AEF-9910-4C196901DC52}" dt="2026-06-12T10:30:43.045" v="4537" actId="47"/>
        <pc:sldMkLst>
          <pc:docMk/>
          <pc:sldMk cId="2008446349" sldId="2147473530"/>
        </pc:sldMkLst>
      </pc:sldChg>
      <pc:sldChg chg="addSp modSp add mod modTransition setBg">
        <pc:chgData name="Cristina López Bermudo" userId="d5a9e45c-217a-4c35-ac0f-80c49551562d" providerId="ADAL" clId="{372938FA-1032-4AEF-9910-4C196901DC52}" dt="2026-06-12T11:16:12.863" v="4987"/>
        <pc:sldMkLst>
          <pc:docMk/>
          <pc:sldMk cId="2820371452" sldId="2147473530"/>
        </pc:sldMkLst>
        <pc:spChg chg="add mod">
          <ac:chgData name="Cristina López Bermudo" userId="d5a9e45c-217a-4c35-ac0f-80c49551562d" providerId="ADAL" clId="{372938FA-1032-4AEF-9910-4C196901DC52}" dt="2026-06-12T11:16:12.863" v="4987"/>
          <ac:spMkLst>
            <pc:docMk/>
            <pc:sldMk cId="2820371452" sldId="2147473530"/>
            <ac:spMk id="4" creationId="{977CE955-F465-226B-A1BF-23170F739EFE}"/>
          </ac:spMkLst>
        </pc:spChg>
        <pc:spChg chg="mod">
          <ac:chgData name="Cristina López Bermudo" userId="d5a9e45c-217a-4c35-ac0f-80c49551562d" providerId="ADAL" clId="{372938FA-1032-4AEF-9910-4C196901DC52}" dt="2026-06-12T10:33:25.095" v="4563" actId="1076"/>
          <ac:spMkLst>
            <pc:docMk/>
            <pc:sldMk cId="2820371452" sldId="2147473530"/>
            <ac:spMk id="8" creationId="{A35935E6-E31C-D25C-29FA-2D3CA8209F2D}"/>
          </ac:spMkLst>
        </pc:spChg>
        <pc:spChg chg="mod">
          <ac:chgData name="Cristina López Bermudo" userId="d5a9e45c-217a-4c35-ac0f-80c49551562d" providerId="ADAL" clId="{372938FA-1032-4AEF-9910-4C196901DC52}" dt="2026-06-12T10:39:35.956" v="4608"/>
          <ac:spMkLst>
            <pc:docMk/>
            <pc:sldMk cId="2820371452" sldId="2147473530"/>
            <ac:spMk id="10" creationId="{2C6E9EF6-9C76-BB31-1AFF-4F62AF00B429}"/>
          </ac:spMkLst>
        </pc:spChg>
        <pc:graphicFrameChg chg="mod modGraphic">
          <ac:chgData name="Cristina López Bermudo" userId="d5a9e45c-217a-4c35-ac0f-80c49551562d" providerId="ADAL" clId="{372938FA-1032-4AEF-9910-4C196901DC52}" dt="2026-06-12T10:47:36.196" v="4656" actId="313"/>
          <ac:graphicFrameMkLst>
            <pc:docMk/>
            <pc:sldMk cId="2820371452" sldId="2147473530"/>
            <ac:graphicFrameMk id="3" creationId="{F3D4F46F-5B08-8E1E-C3A0-3C127F7C03C1}"/>
          </ac:graphicFrameMkLst>
        </pc:graphicFrameChg>
      </pc:sldChg>
      <pc:sldChg chg="addSp delSp modSp add mod">
        <pc:chgData name="Cristina López Bermudo" userId="d5a9e45c-217a-4c35-ac0f-80c49551562d" providerId="ADAL" clId="{372938FA-1032-4AEF-9910-4C196901DC52}" dt="2026-06-12T11:18:43.140" v="5023" actId="20577"/>
        <pc:sldMkLst>
          <pc:docMk/>
          <pc:sldMk cId="1996502590" sldId="2147473531"/>
        </pc:sldMkLst>
        <pc:spChg chg="mod">
          <ac:chgData name="Cristina López Bermudo" userId="d5a9e45c-217a-4c35-ac0f-80c49551562d" providerId="ADAL" clId="{372938FA-1032-4AEF-9910-4C196901DC52}" dt="2026-06-12T11:18:43.140" v="5023" actId="20577"/>
          <ac:spMkLst>
            <pc:docMk/>
            <pc:sldMk cId="1996502590" sldId="2147473531"/>
            <ac:spMk id="2" creationId="{65539264-6D1A-D0EB-A525-E2856BCC8985}"/>
          </ac:spMkLst>
        </pc:spChg>
        <pc:spChg chg="mod or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996502590" sldId="2147473531"/>
            <ac:spMk id="3" creationId="{CAACA66C-6313-FAC8-52AE-E4B6466CB81A}"/>
          </ac:spMkLst>
        </pc:spChg>
        <pc:spChg chg="add mod">
          <ac:chgData name="Cristina López Bermudo" userId="d5a9e45c-217a-4c35-ac0f-80c49551562d" providerId="ADAL" clId="{372938FA-1032-4AEF-9910-4C196901DC52}" dt="2026-06-12T11:16:18.592" v="4989"/>
          <ac:spMkLst>
            <pc:docMk/>
            <pc:sldMk cId="1996502590" sldId="2147473531"/>
            <ac:spMk id="4" creationId="{775CE1F6-4CAE-BFBB-9153-3F214ABFCF72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996502590" sldId="2147473531"/>
            <ac:spMk id="5" creationId="{2D4CA957-320B-4D55-F4AB-1094955F493D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996502590" sldId="2147473531"/>
            <ac:spMk id="6" creationId="{722B1EAC-F25E-DCE1-3CAD-FC79DB8AC445}"/>
          </ac:spMkLst>
        </pc:spChg>
        <pc:spChg chg="add 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996502590" sldId="2147473531"/>
            <ac:spMk id="8" creationId="{1961DC74-F1FB-DFDF-E408-A336E988A9E5}"/>
          </ac:spMkLst>
        </pc:spChg>
      </pc:sldChg>
      <pc:sldChg chg="addSp delSp modSp add del mod ord">
        <pc:chgData name="Cristina López Bermudo" userId="d5a9e45c-217a-4c35-ac0f-80c49551562d" providerId="ADAL" clId="{372938FA-1032-4AEF-9910-4C196901DC52}" dt="2026-06-12T11:12:10.004" v="4961" actId="47"/>
        <pc:sldMkLst>
          <pc:docMk/>
          <pc:sldMk cId="232549514" sldId="2147473532"/>
        </pc:sldMkLst>
        <pc:spChg chg="mod">
          <ac:chgData name="Cristina López Bermudo" userId="d5a9e45c-217a-4c35-ac0f-80c49551562d" providerId="ADAL" clId="{372938FA-1032-4AEF-9910-4C196901DC52}" dt="2026-06-12T11:09:44.263" v="4925" actId="27636"/>
          <ac:spMkLst>
            <pc:docMk/>
            <pc:sldMk cId="232549514" sldId="2147473532"/>
            <ac:spMk id="4" creationId="{A1649425-060C-EB17-6856-EB62FD9BE07A}"/>
          </ac:spMkLst>
        </pc:spChg>
        <pc:spChg chg="add del mod">
          <ac:chgData name="Cristina López Bermudo" userId="d5a9e45c-217a-4c35-ac0f-80c49551562d" providerId="ADAL" clId="{372938FA-1032-4AEF-9910-4C196901DC52}" dt="2026-06-12T10:39:13.846" v="4607" actId="478"/>
          <ac:spMkLst>
            <pc:docMk/>
            <pc:sldMk cId="232549514" sldId="2147473532"/>
            <ac:spMk id="6" creationId="{2B269870-7950-6CB3-A06E-E941013379A7}"/>
          </ac:spMkLst>
        </pc:spChg>
        <pc:spChg chg="add del mod">
          <ac:chgData name="Cristina López Bermudo" userId="d5a9e45c-217a-4c35-ac0f-80c49551562d" providerId="ADAL" clId="{372938FA-1032-4AEF-9910-4C196901DC52}" dt="2026-06-12T10:59:38.960" v="4897" actId="478"/>
          <ac:spMkLst>
            <pc:docMk/>
            <pc:sldMk cId="232549514" sldId="2147473532"/>
            <ac:spMk id="8" creationId="{7C19F4C0-BD78-8620-1929-289711717A6B}"/>
          </ac:spMkLst>
        </pc:spChg>
        <pc:spChg chg="add del mod">
          <ac:chgData name="Cristina López Bermudo" userId="d5a9e45c-217a-4c35-ac0f-80c49551562d" providerId="ADAL" clId="{372938FA-1032-4AEF-9910-4C196901DC52}" dt="2026-06-12T10:53:18.442" v="4751" actId="478"/>
          <ac:spMkLst>
            <pc:docMk/>
            <pc:sldMk cId="232549514" sldId="2147473532"/>
            <ac:spMk id="10" creationId="{F8146FF4-BD63-149A-0B18-831403DF4A4D}"/>
          </ac:spMkLst>
        </pc:spChg>
        <pc:spChg chg="add del mod">
          <ac:chgData name="Cristina López Bermudo" userId="d5a9e45c-217a-4c35-ac0f-80c49551562d" providerId="ADAL" clId="{372938FA-1032-4AEF-9910-4C196901DC52}" dt="2026-06-12T11:00:16.704" v="4915" actId="478"/>
          <ac:spMkLst>
            <pc:docMk/>
            <pc:sldMk cId="232549514" sldId="2147473532"/>
            <ac:spMk id="14" creationId="{B486054B-BEE0-504D-9836-FD25C17023EA}"/>
          </ac:spMkLst>
        </pc:spChg>
        <pc:graphicFrameChg chg="add del mod">
          <ac:chgData name="Cristina López Bermudo" userId="d5a9e45c-217a-4c35-ac0f-80c49551562d" providerId="ADAL" clId="{372938FA-1032-4AEF-9910-4C196901DC52}" dt="2026-06-12T10:54:45.855" v="4798" actId="478"/>
          <ac:graphicFrameMkLst>
            <pc:docMk/>
            <pc:sldMk cId="232549514" sldId="2147473532"/>
            <ac:graphicFrameMk id="11" creationId="{06041641-E894-8FCE-7C9B-3BAEC19B3548}"/>
          </ac:graphicFrameMkLst>
        </pc:graphicFrameChg>
        <pc:graphicFrameChg chg="add del mod">
          <ac:chgData name="Cristina López Bermudo" userId="d5a9e45c-217a-4c35-ac0f-80c49551562d" providerId="ADAL" clId="{372938FA-1032-4AEF-9910-4C196901DC52}" dt="2026-06-12T10:55:24.269" v="4846" actId="478"/>
          <ac:graphicFrameMkLst>
            <pc:docMk/>
            <pc:sldMk cId="232549514" sldId="2147473532"/>
            <ac:graphicFrameMk id="12" creationId="{988E62AB-8709-DA6E-BAF6-A9561EDFF50A}"/>
          </ac:graphicFrameMkLst>
        </pc:graphicFrameChg>
        <pc:picChg chg="add del mod">
          <ac:chgData name="Cristina López Bermudo" userId="d5a9e45c-217a-4c35-ac0f-80c49551562d" providerId="ADAL" clId="{372938FA-1032-4AEF-9910-4C196901DC52}" dt="2026-06-12T10:54:32.139" v="4796" actId="478"/>
          <ac:picMkLst>
            <pc:docMk/>
            <pc:sldMk cId="232549514" sldId="2147473532"/>
            <ac:picMk id="5" creationId="{5C04CEE8-10D8-437F-C274-377AE2F3D1E9}"/>
          </ac:picMkLst>
        </pc:picChg>
      </pc:sldChg>
      <pc:sldChg chg="addSp modSp add mod">
        <pc:chgData name="Cristina López Bermudo" userId="d5a9e45c-217a-4c35-ac0f-80c49551562d" providerId="ADAL" clId="{372938FA-1032-4AEF-9910-4C196901DC52}" dt="2026-06-12T11:17:42.218" v="5005"/>
        <pc:sldMkLst>
          <pc:docMk/>
          <pc:sldMk cId="2239635299" sldId="2147473533"/>
        </pc:sldMkLst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2239635299" sldId="2147473533"/>
            <ac:spMk id="3" creationId="{15CC8B7B-D130-DF68-1551-3EF1204C41E2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2239635299" sldId="2147473533"/>
            <ac:spMk id="4" creationId="{AF2C18C2-A9AC-3A21-7CCF-D9995A025517}"/>
          </ac:spMkLst>
        </pc:spChg>
        <pc:spChg chg="add mod">
          <ac:chgData name="Cristina López Bermudo" userId="d5a9e45c-217a-4c35-ac0f-80c49551562d" providerId="ADAL" clId="{372938FA-1032-4AEF-9910-4C196901DC52}" dt="2026-06-12T11:17:42.218" v="5005"/>
          <ac:spMkLst>
            <pc:docMk/>
            <pc:sldMk cId="2239635299" sldId="2147473533"/>
            <ac:spMk id="6" creationId="{448D3C1F-5235-B60D-1CE0-B3BF911F9515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2239635299" sldId="2147473533"/>
            <ac:spMk id="9" creationId="{FBDF6459-CA00-9484-9B53-F809CF82A3E5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2239635299" sldId="2147473533"/>
            <ac:spMk id="11" creationId="{6FA51BFD-EBD3-2A32-63F9-CB64DBF87AD9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2239635299" sldId="2147473533"/>
            <ac:spMk id="12" creationId="{6ACC476E-49A3-B470-3431-2B9B81C5B514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2239635299" sldId="2147473533"/>
            <ac:spMk id="17" creationId="{B6E1C631-EB83-9A91-C9A9-55343BF10437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2239635299" sldId="2147473533"/>
            <ac:spMk id="19" creationId="{EB86D976-1E69-8197-3555-97613E26417C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2239635299" sldId="2147473533"/>
            <ac:spMk id="20" creationId="{A12EBAAE-9F23-D820-BC40-51E660AE476B}"/>
          </ac:spMkLst>
        </pc:spChg>
      </pc:sldChg>
      <pc:sldChg chg="modSp add del mod">
        <pc:chgData name="Cristina López Bermudo" userId="d5a9e45c-217a-4c35-ac0f-80c49551562d" providerId="ADAL" clId="{372938FA-1032-4AEF-9910-4C196901DC52}" dt="2026-06-12T10:35:52.186" v="4582" actId="47"/>
        <pc:sldMkLst>
          <pc:docMk/>
          <pc:sldMk cId="3009497137" sldId="2147473534"/>
        </pc:sldMkLst>
      </pc:sldChg>
      <pc:sldChg chg="addSp delSp modSp add mod">
        <pc:chgData name="Cristina López Bermudo" userId="d5a9e45c-217a-4c35-ac0f-80c49551562d" providerId="ADAL" clId="{372938FA-1032-4AEF-9910-4C196901DC52}" dt="2026-06-12T11:19:51.606" v="5066" actId="20577"/>
        <pc:sldMkLst>
          <pc:docMk/>
          <pc:sldMk cId="3458934623" sldId="2147473535"/>
        </pc:sldMkLst>
        <pc:spChg chg="mod">
          <ac:chgData name="Cristina López Bermudo" userId="d5a9e45c-217a-4c35-ac0f-80c49551562d" providerId="ADAL" clId="{372938FA-1032-4AEF-9910-4C196901DC52}" dt="2026-06-12T11:19:39.738" v="5063" actId="20577"/>
          <ac:spMkLst>
            <pc:docMk/>
            <pc:sldMk cId="3458934623" sldId="2147473535"/>
            <ac:spMk id="2" creationId="{2ED81913-80BD-9DA0-6B6C-822FA520DA05}"/>
          </ac:spMkLst>
        </pc:spChg>
        <pc:spChg chg="mod">
          <ac:chgData name="Cristina López Bermudo" userId="d5a9e45c-217a-4c35-ac0f-80c49551562d" providerId="ADAL" clId="{372938FA-1032-4AEF-9910-4C196901DC52}" dt="2026-06-12T10:37:48.320" v="4589" actId="20577"/>
          <ac:spMkLst>
            <pc:docMk/>
            <pc:sldMk cId="3458934623" sldId="2147473535"/>
            <ac:spMk id="3" creationId="{E0832625-090A-6CC7-D134-04B7CE400660}"/>
          </ac:spMkLst>
        </pc:spChg>
        <pc:spChg chg="mod">
          <ac:chgData name="Cristina López Bermudo" userId="d5a9e45c-217a-4c35-ac0f-80c49551562d" providerId="ADAL" clId="{372938FA-1032-4AEF-9910-4C196901DC52}" dt="2026-05-21T13:06:41.012" v="4194" actId="1076"/>
          <ac:spMkLst>
            <pc:docMk/>
            <pc:sldMk cId="3458934623" sldId="2147473535"/>
            <ac:spMk id="5" creationId="{A37415E7-4BEA-C421-F400-13F7898F0FEE}"/>
          </ac:spMkLst>
        </pc:spChg>
        <pc:spChg chg="add del">
          <ac:chgData name="Cristina López Bermudo" userId="d5a9e45c-217a-4c35-ac0f-80c49551562d" providerId="ADAL" clId="{372938FA-1032-4AEF-9910-4C196901DC52}" dt="2026-06-12T10:38:42.970" v="4593" actId="21"/>
          <ac:spMkLst>
            <pc:docMk/>
            <pc:sldMk cId="3458934623" sldId="2147473535"/>
            <ac:spMk id="6" creationId="{2B269870-7950-6CB3-A06E-E941013379A7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3458934623" sldId="2147473535"/>
            <ac:spMk id="7" creationId="{9FC7385E-1DFB-3C09-D0F7-6F3FC733EDA9}"/>
          </ac:spMkLst>
        </pc:spChg>
        <pc:spChg chg="add mod">
          <ac:chgData name="Cristina López Bermudo" userId="d5a9e45c-217a-4c35-ac0f-80c49551562d" providerId="ADAL" clId="{372938FA-1032-4AEF-9910-4C196901DC52}" dt="2026-06-12T11:16:32.202" v="4993"/>
          <ac:spMkLst>
            <pc:docMk/>
            <pc:sldMk cId="3458934623" sldId="2147473535"/>
            <ac:spMk id="8" creationId="{82AE4476-1CFB-2EB7-FF17-4EA491581C86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3458934623" sldId="2147473535"/>
            <ac:spMk id="11" creationId="{4F441C46-2E16-FC05-DB5C-0F3F5F728021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3458934623" sldId="2147473535"/>
            <ac:spMk id="12" creationId="{942562EA-1A80-AAA8-E3D0-0B7432213803}"/>
          </ac:spMkLst>
        </pc:spChg>
        <pc:spChg chg="mod">
          <ac:chgData name="Cristina López Bermudo" userId="d5a9e45c-217a-4c35-ac0f-80c49551562d" providerId="ADAL" clId="{372938FA-1032-4AEF-9910-4C196901DC52}" dt="2026-05-21T13:08:28.728" v="4239" actId="14100"/>
          <ac:spMkLst>
            <pc:docMk/>
            <pc:sldMk cId="3458934623" sldId="2147473535"/>
            <ac:spMk id="13" creationId="{7CEBBC5E-9E68-4363-6FC7-A2667FA74110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3458934623" sldId="2147473535"/>
            <ac:spMk id="16" creationId="{C1217368-2463-C868-1CD0-2C8A8C1A18A7}"/>
          </ac:spMkLst>
        </pc:spChg>
        <pc:spChg chg="mod">
          <ac:chgData name="Cristina López Bermudo" userId="d5a9e45c-217a-4c35-ac0f-80c49551562d" providerId="ADAL" clId="{372938FA-1032-4AEF-9910-4C196901DC52}" dt="2026-05-21T13:06:35.604" v="4193" actId="1076"/>
          <ac:spMkLst>
            <pc:docMk/>
            <pc:sldMk cId="3458934623" sldId="2147473535"/>
            <ac:spMk id="17" creationId="{54F22952-534B-E4FC-616E-9CFE502A3CC7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3458934623" sldId="2147473535"/>
            <ac:spMk id="18" creationId="{D76AFF76-7847-A948-D57C-18B81DF0D43E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3458934623" sldId="2147473535"/>
            <ac:spMk id="20" creationId="{96EF373D-302E-0F29-61BD-1CC9AD866E8B}"/>
          </ac:spMkLst>
        </pc:spChg>
        <pc:spChg chg="mod">
          <ac:chgData name="Cristina López Bermudo" userId="d5a9e45c-217a-4c35-ac0f-80c49551562d" providerId="ADAL" clId="{372938FA-1032-4AEF-9910-4C196901DC52}" dt="2026-05-21T13:09:36.059" v="4251" actId="1036"/>
          <ac:spMkLst>
            <pc:docMk/>
            <pc:sldMk cId="3458934623" sldId="2147473535"/>
            <ac:spMk id="21" creationId="{31A6114C-6C8D-34F5-C0FB-FBB792A47FFC}"/>
          </ac:spMkLst>
        </pc:spChg>
        <pc:spChg chg="mod">
          <ac:chgData name="Cristina López Bermudo" userId="d5a9e45c-217a-4c35-ac0f-80c49551562d" providerId="ADAL" clId="{372938FA-1032-4AEF-9910-4C196901DC52}" dt="2026-05-21T13:06:56.916" v="4197" actId="14100"/>
          <ac:spMkLst>
            <pc:docMk/>
            <pc:sldMk cId="3458934623" sldId="2147473535"/>
            <ac:spMk id="22" creationId="{35D8709A-3D5E-7515-F8FD-DC36AEF01C42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3458934623" sldId="2147473535"/>
            <ac:spMk id="23" creationId="{BDDC500B-20EC-56E2-F4BC-71CD1FB4D255}"/>
          </ac:spMkLst>
        </pc:spChg>
        <pc:spChg chg="mod">
          <ac:chgData name="Cristina López Bermudo" userId="d5a9e45c-217a-4c35-ac0f-80c49551562d" providerId="ADAL" clId="{372938FA-1032-4AEF-9910-4C196901DC52}" dt="2026-05-21T13:09:24.120" v="4248" actId="1076"/>
          <ac:spMkLst>
            <pc:docMk/>
            <pc:sldMk cId="3458934623" sldId="2147473535"/>
            <ac:spMk id="24" creationId="{AE328689-0DAB-ED24-DC1C-1B9A8B3B2F58}"/>
          </ac:spMkLst>
        </pc:spChg>
        <pc:spChg chg="mod">
          <ac:chgData name="Cristina López Bermudo" userId="d5a9e45c-217a-4c35-ac0f-80c49551562d" providerId="ADAL" clId="{372938FA-1032-4AEF-9910-4C196901DC52}" dt="2026-06-12T11:19:51.606" v="5066" actId="20577"/>
          <ac:spMkLst>
            <pc:docMk/>
            <pc:sldMk cId="3458934623" sldId="2147473535"/>
            <ac:spMk id="26" creationId="{CE380137-1F11-A7D4-544B-BA4903890558}"/>
          </ac:spMkLst>
        </pc:spChg>
      </pc:sldChg>
      <pc:sldChg chg="addSp modSp add mod">
        <pc:chgData name="Cristina López Bermudo" userId="d5a9e45c-217a-4c35-ac0f-80c49551562d" providerId="ADAL" clId="{372938FA-1032-4AEF-9910-4C196901DC52}" dt="2026-06-12T11:17:44.785" v="5006"/>
        <pc:sldMkLst>
          <pc:docMk/>
          <pc:sldMk cId="1750677706" sldId="2147473538"/>
        </pc:sldMkLst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750677706" sldId="2147473538"/>
            <ac:spMk id="3" creationId="{82E8DAE6-CB25-A8D7-4D77-4DF0A1D99CF2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750677706" sldId="2147473538"/>
            <ac:spMk id="4" creationId="{AD30A110-3A70-82D5-9669-94143E995A0C}"/>
          </ac:spMkLst>
        </pc:spChg>
        <pc:spChg chg="add mod">
          <ac:chgData name="Cristina López Bermudo" userId="d5a9e45c-217a-4c35-ac0f-80c49551562d" providerId="ADAL" clId="{372938FA-1032-4AEF-9910-4C196901DC52}" dt="2026-06-12T10:51:22.445" v="4745" actId="1076"/>
          <ac:spMkLst>
            <pc:docMk/>
            <pc:sldMk cId="1750677706" sldId="2147473538"/>
            <ac:spMk id="6" creationId="{6AB1DE0B-9861-E8D6-711F-02956D2EBCB8}"/>
          </ac:spMkLst>
        </pc:spChg>
        <pc:spChg chg="add mod">
          <ac:chgData name="Cristina López Bermudo" userId="d5a9e45c-217a-4c35-ac0f-80c49551562d" providerId="ADAL" clId="{372938FA-1032-4AEF-9910-4C196901DC52}" dt="2026-06-12T11:17:44.785" v="5006"/>
          <ac:spMkLst>
            <pc:docMk/>
            <pc:sldMk cId="1750677706" sldId="2147473538"/>
            <ac:spMk id="8" creationId="{B4D025D8-00C4-2C06-9DDC-D99535373B59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750677706" sldId="2147473538"/>
            <ac:spMk id="11" creationId="{88CE204A-D164-2160-0846-F73422734EC4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750677706" sldId="2147473538"/>
            <ac:spMk id="12" creationId="{D3561748-24C0-46A3-FDD1-C28F3E251E2A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750677706" sldId="2147473538"/>
            <ac:spMk id="17" creationId="{9206B35F-6EA9-B87B-D8FF-5A63879707BD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750677706" sldId="2147473538"/>
            <ac:spMk id="19" creationId="{263CB7ED-CC9B-4A59-A440-280D76DFF8FF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1750677706" sldId="2147473538"/>
            <ac:spMk id="20" creationId="{06FCEEBE-B1E2-F3ED-96C7-D2FEFD2E5870}"/>
          </ac:spMkLst>
        </pc:spChg>
      </pc:sldChg>
      <pc:sldChg chg="addSp delSp modSp add mod">
        <pc:chgData name="Cristina López Bermudo" userId="d5a9e45c-217a-4c35-ac0f-80c49551562d" providerId="ADAL" clId="{372938FA-1032-4AEF-9910-4C196901DC52}" dt="2026-06-12T11:17:13.287" v="4999"/>
        <pc:sldMkLst>
          <pc:docMk/>
          <pc:sldMk cId="2129301116" sldId="2147473539"/>
        </pc:sldMkLst>
        <pc:spChg chg="mod">
          <ac:chgData name="Cristina López Bermudo" userId="d5a9e45c-217a-4c35-ac0f-80c49551562d" providerId="ADAL" clId="{372938FA-1032-4AEF-9910-4C196901DC52}" dt="2026-06-12T10:45:17.168" v="4638" actId="1076"/>
          <ac:spMkLst>
            <pc:docMk/>
            <pc:sldMk cId="2129301116" sldId="2147473539"/>
            <ac:spMk id="2" creationId="{8131381E-2D15-D590-F56F-4271D037F20E}"/>
          </ac:spMkLst>
        </pc:spChg>
        <pc:spChg chg="add mod">
          <ac:chgData name="Cristina López Bermudo" userId="d5a9e45c-217a-4c35-ac0f-80c49551562d" providerId="ADAL" clId="{372938FA-1032-4AEF-9910-4C196901DC52}" dt="2026-06-12T10:45:06.793" v="4637" actId="14100"/>
          <ac:spMkLst>
            <pc:docMk/>
            <pc:sldMk cId="2129301116" sldId="2147473539"/>
            <ac:spMk id="3" creationId="{1CFDED9C-D677-CC03-508C-FD785483F90E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2129301116" sldId="2147473539"/>
            <ac:spMk id="4" creationId="{F310BE38-4D10-4A6A-5A04-1EF44F12149C}"/>
          </ac:spMkLst>
        </pc:spChg>
        <pc:spChg chg="add mod">
          <ac:chgData name="Cristina López Bermudo" userId="d5a9e45c-217a-4c35-ac0f-80c49551562d" providerId="ADAL" clId="{372938FA-1032-4AEF-9910-4C196901DC52}" dt="2026-06-12T11:17:13.287" v="4999"/>
          <ac:spMkLst>
            <pc:docMk/>
            <pc:sldMk cId="2129301116" sldId="2147473539"/>
            <ac:spMk id="6" creationId="{4BCDDDD8-85B8-3E1F-93A0-162A33D1A520}"/>
          </ac:spMkLst>
        </pc:spChg>
        <pc:spChg chg="mod">
          <ac:chgData name="Cristina López Bermudo" userId="d5a9e45c-217a-4c35-ac0f-80c49551562d" providerId="ADAL" clId="{372938FA-1032-4AEF-9910-4C196901DC52}" dt="2026-05-21T14:14:57.852" v="4359" actId="108"/>
          <ac:spMkLst>
            <pc:docMk/>
            <pc:sldMk cId="2129301116" sldId="2147473539"/>
            <ac:spMk id="24" creationId="{5797F69A-CFB5-FCB5-663A-A2A5E82B52AE}"/>
          </ac:spMkLst>
        </pc:spChg>
        <pc:graphicFrameChg chg="mod modGraphic">
          <ac:chgData name="Cristina López Bermudo" userId="d5a9e45c-217a-4c35-ac0f-80c49551562d" providerId="ADAL" clId="{372938FA-1032-4AEF-9910-4C196901DC52}" dt="2026-06-12T10:44:56.299" v="4635" actId="14100"/>
          <ac:graphicFrameMkLst>
            <pc:docMk/>
            <pc:sldMk cId="2129301116" sldId="2147473539"/>
            <ac:graphicFrameMk id="13" creationId="{5CA7BC5E-C7E6-9788-C2BD-D8B35169354D}"/>
          </ac:graphicFrameMkLst>
        </pc:graphicFrameChg>
      </pc:sldChg>
      <pc:sldChg chg="addSp modSp add mod">
        <pc:chgData name="Cristina López Bermudo" userId="d5a9e45c-217a-4c35-ac0f-80c49551562d" providerId="ADAL" clId="{372938FA-1032-4AEF-9910-4C196901DC52}" dt="2026-06-12T11:17:46.829" v="5007"/>
        <pc:sldMkLst>
          <pc:docMk/>
          <pc:sldMk cId="939215501" sldId="2147473540"/>
        </pc:sldMkLst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39215501" sldId="2147473540"/>
            <ac:spMk id="3" creationId="{D6837893-CAEE-413C-DEDB-7FBAA5C89419}"/>
          </ac:spMkLst>
        </pc:spChg>
        <pc:spChg chg="add mod">
          <ac:chgData name="Cristina López Bermudo" userId="d5a9e45c-217a-4c35-ac0f-80c49551562d" providerId="ADAL" clId="{372938FA-1032-4AEF-9910-4C196901DC52}" dt="2026-06-12T11:17:46.829" v="5007"/>
          <ac:spMkLst>
            <pc:docMk/>
            <pc:sldMk cId="939215501" sldId="2147473540"/>
            <ac:spMk id="4" creationId="{33009366-66B8-6228-FB38-DFAC59C2C3B8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39215501" sldId="2147473540"/>
            <ac:spMk id="6" creationId="{7269C65A-3561-3EB6-EAE2-E31680659947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39215501" sldId="2147473540"/>
            <ac:spMk id="11" creationId="{6D837F7C-608F-F4A1-8E8E-7B673712EF8B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39215501" sldId="2147473540"/>
            <ac:spMk id="12" creationId="{21AA95D2-48BB-FD48-B6AB-38EE9CA86224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39215501" sldId="2147473540"/>
            <ac:spMk id="17" creationId="{8C3BFCA9-C8C0-0988-3DB8-3275F55B70CA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39215501" sldId="2147473540"/>
            <ac:spMk id="19" creationId="{D764C4DD-3FA5-97AB-478D-43F6EA89710F}"/>
          </ac:spMkLst>
        </pc:spChg>
        <pc:spChg chg="mod">
          <ac:chgData name="Cristina López Bermudo" userId="d5a9e45c-217a-4c35-ac0f-80c49551562d" providerId="ADAL" clId="{372938FA-1032-4AEF-9910-4C196901DC52}" dt="2026-05-21T13:25:38.447" v="4259" actId="790"/>
          <ac:spMkLst>
            <pc:docMk/>
            <pc:sldMk cId="939215501" sldId="2147473540"/>
            <ac:spMk id="20" creationId="{5E86289D-7512-EDB4-9D58-14F1D29EB1D5}"/>
          </ac:spMkLst>
        </pc:spChg>
      </pc:sldChg>
      <pc:sldChg chg="modSp add del mod">
        <pc:chgData name="Cristina López Bermudo" userId="d5a9e45c-217a-4c35-ac0f-80c49551562d" providerId="ADAL" clId="{372938FA-1032-4AEF-9910-4C196901DC52}" dt="2026-06-12T10:21:37.173" v="4416" actId="47"/>
        <pc:sldMkLst>
          <pc:docMk/>
          <pc:sldMk cId="3987241506" sldId="2147473541"/>
        </pc:sldMkLst>
      </pc:sldChg>
      <pc:sldChg chg="add del">
        <pc:chgData name="Cristina López Bermudo" userId="d5a9e45c-217a-4c35-ac0f-80c49551562d" providerId="ADAL" clId="{372938FA-1032-4AEF-9910-4C196901DC52}" dt="2026-06-12T10:36:53.310" v="4586" actId="47"/>
        <pc:sldMkLst>
          <pc:docMk/>
          <pc:sldMk cId="1806460498" sldId="2147473542"/>
        </pc:sldMkLst>
      </pc:sldChg>
      <pc:sldChg chg="modSp add del mod">
        <pc:chgData name="Cristina López Bermudo" userId="d5a9e45c-217a-4c35-ac0f-80c49551562d" providerId="ADAL" clId="{372938FA-1032-4AEF-9910-4C196901DC52}" dt="2026-06-12T10:50:40.658" v="4670" actId="47"/>
        <pc:sldMkLst>
          <pc:docMk/>
          <pc:sldMk cId="2935574470" sldId="2147473543"/>
        </pc:sldMkLst>
        <pc:spChg chg="mod">
          <ac:chgData name="Cristina López Bermudo" userId="d5a9e45c-217a-4c35-ac0f-80c49551562d" providerId="ADAL" clId="{372938FA-1032-4AEF-9910-4C196901DC52}" dt="2026-06-12T10:42:19.313" v="4621" actId="108"/>
          <ac:spMkLst>
            <pc:docMk/>
            <pc:sldMk cId="2935574470" sldId="2147473543"/>
            <ac:spMk id="4" creationId="{A62B777E-AA6E-4767-19DC-7199E95D50FB}"/>
          </ac:spMkLst>
        </pc:spChg>
      </pc:sldChg>
      <pc:sldChg chg="add del">
        <pc:chgData name="Cristina López Bermudo" userId="d5a9e45c-217a-4c35-ac0f-80c49551562d" providerId="ADAL" clId="{372938FA-1032-4AEF-9910-4C196901DC52}" dt="2026-06-12T10:24:36.505" v="4483" actId="47"/>
        <pc:sldMkLst>
          <pc:docMk/>
          <pc:sldMk cId="51010522" sldId="2147473544"/>
        </pc:sldMkLst>
      </pc:sldChg>
      <pc:sldChg chg="addSp modSp add mod modTransition setBg modNotesTx">
        <pc:chgData name="Cristina López Bermudo" userId="d5a9e45c-217a-4c35-ac0f-80c49551562d" providerId="ADAL" clId="{372938FA-1032-4AEF-9910-4C196901DC52}" dt="2026-06-12T11:15:35.123" v="4979"/>
        <pc:sldMkLst>
          <pc:docMk/>
          <pc:sldMk cId="3272281944" sldId="2147473545"/>
        </pc:sldMkLst>
        <pc:spChg chg="add mod">
          <ac:chgData name="Cristina López Bermudo" userId="d5a9e45c-217a-4c35-ac0f-80c49551562d" providerId="ADAL" clId="{372938FA-1032-4AEF-9910-4C196901DC52}" dt="2026-06-12T11:15:28.704" v="4978"/>
          <ac:spMkLst>
            <pc:docMk/>
            <pc:sldMk cId="3272281944" sldId="2147473545"/>
            <ac:spMk id="3" creationId="{6A1EA84C-8871-40E4-213D-5A4BCBDDD9B1}"/>
          </ac:spMkLst>
        </pc:spChg>
        <pc:spChg chg="mod">
          <ac:chgData name="Cristina López Bermudo" userId="d5a9e45c-217a-4c35-ac0f-80c49551562d" providerId="ADAL" clId="{372938FA-1032-4AEF-9910-4C196901DC52}" dt="2026-06-12T10:23:55.135" v="4481" actId="1076"/>
          <ac:spMkLst>
            <pc:docMk/>
            <pc:sldMk cId="3272281944" sldId="2147473545"/>
            <ac:spMk id="4" creationId="{85444F00-E960-3FC1-7EC6-86A0EA4089F3}"/>
          </ac:spMkLst>
        </pc:spChg>
        <pc:spChg chg="mod">
          <ac:chgData name="Cristina López Bermudo" userId="d5a9e45c-217a-4c35-ac0f-80c49551562d" providerId="ADAL" clId="{372938FA-1032-4AEF-9910-4C196901DC52}" dt="2026-06-12T10:22:06.633" v="4437" actId="20577"/>
          <ac:spMkLst>
            <pc:docMk/>
            <pc:sldMk cId="3272281944" sldId="2147473545"/>
            <ac:spMk id="8" creationId="{17165074-11AA-3B10-659E-D9ED727F2D74}"/>
          </ac:spMkLst>
        </pc:spChg>
        <pc:spChg chg="mod">
          <ac:chgData name="Cristina López Bermudo" userId="d5a9e45c-217a-4c35-ac0f-80c49551562d" providerId="ADAL" clId="{372938FA-1032-4AEF-9910-4C196901DC52}" dt="2026-06-12T10:22:32.499" v="4441" actId="20577"/>
          <ac:spMkLst>
            <pc:docMk/>
            <pc:sldMk cId="3272281944" sldId="2147473545"/>
            <ac:spMk id="10" creationId="{83A6DAE2-E2D2-DBE8-6222-9EF60E5C99C7}"/>
          </ac:spMkLst>
        </pc:spChg>
        <pc:spChg chg="mod">
          <ac:chgData name="Cristina López Bermudo" userId="d5a9e45c-217a-4c35-ac0f-80c49551562d" providerId="ADAL" clId="{372938FA-1032-4AEF-9910-4C196901DC52}" dt="2026-06-12T10:22:50.629" v="4472" actId="20577"/>
          <ac:spMkLst>
            <pc:docMk/>
            <pc:sldMk cId="3272281944" sldId="2147473545"/>
            <ac:spMk id="19" creationId="{DD9312D1-D75B-E784-1769-FD5848681162}"/>
          </ac:spMkLst>
        </pc:spChg>
        <pc:graphicFrameChg chg="modGraphic">
          <ac:chgData name="Cristina López Bermudo" userId="d5a9e45c-217a-4c35-ac0f-80c49551562d" providerId="ADAL" clId="{372938FA-1032-4AEF-9910-4C196901DC52}" dt="2026-06-12T10:22:28.403" v="4440" actId="20577"/>
          <ac:graphicFrameMkLst>
            <pc:docMk/>
            <pc:sldMk cId="3272281944" sldId="2147473545"/>
            <ac:graphicFrameMk id="5" creationId="{42D2B672-5558-FC67-BF40-28401E6686A4}"/>
          </ac:graphicFrameMkLst>
        </pc:graphicFrameChg>
      </pc:sldChg>
      <pc:sldChg chg="addSp modSp add mod modTransition setBg modNotesTx">
        <pc:chgData name="Cristina López Bermudo" userId="d5a9e45c-217a-4c35-ac0f-80c49551562d" providerId="ADAL" clId="{372938FA-1032-4AEF-9910-4C196901DC52}" dt="2026-06-12T11:15:44.869" v="4981"/>
        <pc:sldMkLst>
          <pc:docMk/>
          <pc:sldMk cId="1386112496" sldId="2147473546"/>
        </pc:sldMkLst>
        <pc:spChg chg="mod">
          <ac:chgData name="Cristina López Bermudo" userId="d5a9e45c-217a-4c35-ac0f-80c49551562d" providerId="ADAL" clId="{372938FA-1032-4AEF-9910-4C196901DC52}" dt="2026-06-12T10:29:11.718" v="4517" actId="20577"/>
          <ac:spMkLst>
            <pc:docMk/>
            <pc:sldMk cId="1386112496" sldId="2147473546"/>
            <ac:spMk id="3" creationId="{67BE7EC8-63A2-9AE5-7EE3-A72077BC66F3}"/>
          </ac:spMkLst>
        </pc:spChg>
        <pc:spChg chg="mod">
          <ac:chgData name="Cristina López Bermudo" userId="d5a9e45c-217a-4c35-ac0f-80c49551562d" providerId="ADAL" clId="{372938FA-1032-4AEF-9910-4C196901DC52}" dt="2026-06-12T10:25:07.839" v="4489" actId="1076"/>
          <ac:spMkLst>
            <pc:docMk/>
            <pc:sldMk cId="1386112496" sldId="2147473546"/>
            <ac:spMk id="4" creationId="{3012CB49-2891-6383-8669-9E9615A9DDC5}"/>
          </ac:spMkLst>
        </pc:spChg>
        <pc:spChg chg="add mod">
          <ac:chgData name="Cristina López Bermudo" userId="d5a9e45c-217a-4c35-ac0f-80c49551562d" providerId="ADAL" clId="{372938FA-1032-4AEF-9910-4C196901DC52}" dt="2026-06-12T11:15:41.478" v="4980"/>
          <ac:spMkLst>
            <pc:docMk/>
            <pc:sldMk cId="1386112496" sldId="2147473546"/>
            <ac:spMk id="7" creationId="{28097434-BEFE-B382-CCF0-F480E342FC89}"/>
          </ac:spMkLst>
        </pc:spChg>
        <pc:spChg chg="mod">
          <ac:chgData name="Cristina López Bermudo" userId="d5a9e45c-217a-4c35-ac0f-80c49551562d" providerId="ADAL" clId="{372938FA-1032-4AEF-9910-4C196901DC52}" dt="2026-06-12T10:25:10.607" v="4490" actId="1076"/>
          <ac:spMkLst>
            <pc:docMk/>
            <pc:sldMk cId="1386112496" sldId="2147473546"/>
            <ac:spMk id="9" creationId="{49FD1209-025C-989A-0EC6-5C5D3A494C72}"/>
          </ac:spMkLst>
        </pc:spChg>
        <pc:spChg chg="mod">
          <ac:chgData name="Cristina López Bermudo" userId="d5a9e45c-217a-4c35-ac0f-80c49551562d" providerId="ADAL" clId="{372938FA-1032-4AEF-9910-4C196901DC52}" dt="2026-06-12T10:29:05.988" v="4516" actId="20577"/>
          <ac:spMkLst>
            <pc:docMk/>
            <pc:sldMk cId="1386112496" sldId="2147473546"/>
            <ac:spMk id="23" creationId="{7FBE6CE8-0684-0F33-AA34-F951B18F2DB7}"/>
          </ac:spMkLst>
        </pc:spChg>
      </pc:sldChg>
      <pc:sldChg chg="addSp delSp modSp add mod setBg">
        <pc:chgData name="Cristina López Bermudo" userId="d5a9e45c-217a-4c35-ac0f-80c49551562d" providerId="ADAL" clId="{372938FA-1032-4AEF-9910-4C196901DC52}" dt="2026-06-12T11:15:54.322" v="4983"/>
        <pc:sldMkLst>
          <pc:docMk/>
          <pc:sldMk cId="2379926627" sldId="2147473547"/>
        </pc:sldMkLst>
        <pc:spChg chg="mod">
          <ac:chgData name="Cristina López Bermudo" userId="d5a9e45c-217a-4c35-ac0f-80c49551562d" providerId="ADAL" clId="{372938FA-1032-4AEF-9910-4C196901DC52}" dt="2026-06-12T10:26:33.328" v="4502" actId="14100"/>
          <ac:spMkLst>
            <pc:docMk/>
            <pc:sldMk cId="2379926627" sldId="2147473547"/>
            <ac:spMk id="3" creationId="{9273C670-F450-31B4-BCED-3E3482021F9E}"/>
          </ac:spMkLst>
        </pc:spChg>
        <pc:spChg chg="del">
          <ac:chgData name="Cristina López Bermudo" userId="d5a9e45c-217a-4c35-ac0f-80c49551562d" providerId="ADAL" clId="{372938FA-1032-4AEF-9910-4C196901DC52}" dt="2026-06-12T10:26:09.834" v="4497" actId="478"/>
          <ac:spMkLst>
            <pc:docMk/>
            <pc:sldMk cId="2379926627" sldId="2147473547"/>
            <ac:spMk id="4" creationId="{063FDB63-2941-5DB0-8C66-DBE8B26BE890}"/>
          </ac:spMkLst>
        </pc:spChg>
        <pc:spChg chg="mod">
          <ac:chgData name="Cristina López Bermudo" userId="d5a9e45c-217a-4c35-ac0f-80c49551562d" providerId="ADAL" clId="{372938FA-1032-4AEF-9910-4C196901DC52}" dt="2026-06-12T10:29:16.291" v="4518" actId="20577"/>
          <ac:spMkLst>
            <pc:docMk/>
            <pc:sldMk cId="2379926627" sldId="2147473547"/>
            <ac:spMk id="5" creationId="{3F89106F-3D10-6F21-09E9-83CB665043C1}"/>
          </ac:spMkLst>
        </pc:spChg>
        <pc:spChg chg="mod">
          <ac:chgData name="Cristina López Bermudo" userId="d5a9e45c-217a-4c35-ac0f-80c49551562d" providerId="ADAL" clId="{372938FA-1032-4AEF-9910-4C196901DC52}" dt="2026-06-12T10:26:26.311" v="4501" actId="1076"/>
          <ac:spMkLst>
            <pc:docMk/>
            <pc:sldMk cId="2379926627" sldId="2147473547"/>
            <ac:spMk id="7" creationId="{5D612331-F08E-9F6E-3B09-800D55886A6D}"/>
          </ac:spMkLst>
        </pc:spChg>
        <pc:spChg chg="add mod">
          <ac:chgData name="Cristina López Bermudo" userId="d5a9e45c-217a-4c35-ac0f-80c49551562d" providerId="ADAL" clId="{372938FA-1032-4AEF-9910-4C196901DC52}" dt="2026-06-12T10:26:14.423" v="4499" actId="1076"/>
          <ac:spMkLst>
            <pc:docMk/>
            <pc:sldMk cId="2379926627" sldId="2147473547"/>
            <ac:spMk id="8" creationId="{6F8E5617-DA0F-64CC-FB0C-467BE544A6CC}"/>
          </ac:spMkLst>
        </pc:spChg>
        <pc:spChg chg="add mod">
          <ac:chgData name="Cristina López Bermudo" userId="d5a9e45c-217a-4c35-ac0f-80c49551562d" providerId="ADAL" clId="{372938FA-1032-4AEF-9910-4C196901DC52}" dt="2026-06-12T11:15:51.096" v="4982"/>
          <ac:spMkLst>
            <pc:docMk/>
            <pc:sldMk cId="2379926627" sldId="2147473547"/>
            <ac:spMk id="9" creationId="{C0F63728-980B-EF83-8C61-1444A0876AAB}"/>
          </ac:spMkLst>
        </pc:spChg>
        <pc:spChg chg="mod">
          <ac:chgData name="Cristina López Bermudo" userId="d5a9e45c-217a-4c35-ac0f-80c49551562d" providerId="ADAL" clId="{372938FA-1032-4AEF-9910-4C196901DC52}" dt="2026-06-12T10:47:13.749" v="4646" actId="114"/>
          <ac:spMkLst>
            <pc:docMk/>
            <pc:sldMk cId="2379926627" sldId="2147473547"/>
            <ac:spMk id="11" creationId="{03F3F0A3-A18D-FD92-B43D-FD85226CE69A}"/>
          </ac:spMkLst>
        </pc:spChg>
      </pc:sldChg>
      <pc:sldChg chg="add del">
        <pc:chgData name="Cristina López Bermudo" userId="d5a9e45c-217a-4c35-ac0f-80c49551562d" providerId="ADAL" clId="{372938FA-1032-4AEF-9910-4C196901DC52}" dt="2026-06-12T10:27:21.635" v="4505" actId="47"/>
        <pc:sldMkLst>
          <pc:docMk/>
          <pc:sldMk cId="1988579339" sldId="2147473548"/>
        </pc:sldMkLst>
      </pc:sldChg>
      <pc:sldChg chg="addSp modSp add mod ord">
        <pc:chgData name="Cristina López Bermudo" userId="d5a9e45c-217a-4c35-ac0f-80c49551562d" providerId="ADAL" clId="{372938FA-1032-4AEF-9910-4C196901DC52}" dt="2026-06-12T11:16:16.379" v="4988"/>
        <pc:sldMkLst>
          <pc:docMk/>
          <pc:sldMk cId="3444207520" sldId="2147473548"/>
        </pc:sldMkLst>
        <pc:spChg chg="add mod">
          <ac:chgData name="Cristina López Bermudo" userId="d5a9e45c-217a-4c35-ac0f-80c49551562d" providerId="ADAL" clId="{372938FA-1032-4AEF-9910-4C196901DC52}" dt="2026-06-12T11:16:16.379" v="4988"/>
          <ac:spMkLst>
            <pc:docMk/>
            <pc:sldMk cId="3444207520" sldId="2147473548"/>
            <ac:spMk id="3" creationId="{A853722A-746D-F989-7793-9B633CC75D71}"/>
          </ac:spMkLst>
        </pc:spChg>
        <pc:spChg chg="mod">
          <ac:chgData name="Cristina López Bermudo" userId="d5a9e45c-217a-4c35-ac0f-80c49551562d" providerId="ADAL" clId="{372938FA-1032-4AEF-9910-4C196901DC52}" dt="2026-06-12T10:48:04.410" v="4660" actId="20577"/>
          <ac:spMkLst>
            <pc:docMk/>
            <pc:sldMk cId="3444207520" sldId="2147473548"/>
            <ac:spMk id="22" creationId="{3D178183-4553-B07A-3571-80212CB21B1E}"/>
          </ac:spMkLst>
        </pc:spChg>
      </pc:sldChg>
      <pc:sldChg chg="addSp modSp add mod modTransition setBg modNotesTx">
        <pc:chgData name="Cristina López Bermudo" userId="d5a9e45c-217a-4c35-ac0f-80c49551562d" providerId="ADAL" clId="{372938FA-1032-4AEF-9910-4C196901DC52}" dt="2026-06-12T11:16:01.998" v="4985"/>
        <pc:sldMkLst>
          <pc:docMk/>
          <pc:sldMk cId="3742510111" sldId="2147473549"/>
        </pc:sldMkLst>
        <pc:spChg chg="add mod">
          <ac:chgData name="Cristina López Bermudo" userId="d5a9e45c-217a-4c35-ac0f-80c49551562d" providerId="ADAL" clId="{372938FA-1032-4AEF-9910-4C196901DC52}" dt="2026-06-12T11:15:58.778" v="4984"/>
          <ac:spMkLst>
            <pc:docMk/>
            <pc:sldMk cId="3742510111" sldId="2147473549"/>
            <ac:spMk id="2" creationId="{68099D28-3393-EE55-9270-551A14E556FD}"/>
          </ac:spMkLst>
        </pc:spChg>
        <pc:spChg chg="mod">
          <ac:chgData name="Cristina López Bermudo" userId="d5a9e45c-217a-4c35-ac0f-80c49551562d" providerId="ADAL" clId="{372938FA-1032-4AEF-9910-4C196901DC52}" dt="2026-06-12T10:33:45.608" v="4569" actId="1036"/>
          <ac:spMkLst>
            <pc:docMk/>
            <pc:sldMk cId="3742510111" sldId="2147473549"/>
            <ac:spMk id="5" creationId="{D0E6B259-9DE1-F663-4C84-E1D8865C6E1F}"/>
          </ac:spMkLst>
        </pc:spChg>
        <pc:spChg chg="mod">
          <ac:chgData name="Cristina López Bermudo" userId="d5a9e45c-217a-4c35-ac0f-80c49551562d" providerId="ADAL" clId="{372938FA-1032-4AEF-9910-4C196901DC52}" dt="2026-06-12T10:33:48.626" v="4573" actId="1036"/>
          <ac:spMkLst>
            <pc:docMk/>
            <pc:sldMk cId="3742510111" sldId="2147473549"/>
            <ac:spMk id="8" creationId="{2CB67214-7754-6A28-1D02-6A0295E7EA96}"/>
          </ac:spMkLst>
        </pc:spChg>
        <pc:spChg chg="mod">
          <ac:chgData name="Cristina López Bermudo" userId="d5a9e45c-217a-4c35-ac0f-80c49551562d" providerId="ADAL" clId="{372938FA-1032-4AEF-9910-4C196901DC52}" dt="2026-06-12T10:39:44.764" v="4609"/>
          <ac:spMkLst>
            <pc:docMk/>
            <pc:sldMk cId="3742510111" sldId="2147473549"/>
            <ac:spMk id="10" creationId="{CDF32F6D-BDA1-F2BE-EAF4-E28DC4792DCC}"/>
          </ac:spMkLst>
        </pc:spChg>
      </pc:sldChg>
      <pc:sldChg chg="addSp modSp add mod modTransition setBg">
        <pc:chgData name="Cristina López Bermudo" userId="d5a9e45c-217a-4c35-ac0f-80c49551562d" providerId="ADAL" clId="{372938FA-1032-4AEF-9910-4C196901DC52}" dt="2026-06-12T11:19:28.646" v="5062" actId="20577"/>
        <pc:sldMkLst>
          <pc:docMk/>
          <pc:sldMk cId="3057518957" sldId="2147473550"/>
        </pc:sldMkLst>
        <pc:spChg chg="mod">
          <ac:chgData name="Cristina López Bermudo" userId="d5a9e45c-217a-4c35-ac0f-80c49551562d" providerId="ADAL" clId="{372938FA-1032-4AEF-9910-4C196901DC52}" dt="2026-06-12T11:19:28.646" v="5062" actId="20577"/>
          <ac:spMkLst>
            <pc:docMk/>
            <pc:sldMk cId="3057518957" sldId="2147473550"/>
            <ac:spMk id="2" creationId="{323524DE-7162-4AA8-7CE1-AA92E90AC97B}"/>
          </ac:spMkLst>
        </pc:spChg>
        <pc:spChg chg="add mod">
          <ac:chgData name="Cristina López Bermudo" userId="d5a9e45c-217a-4c35-ac0f-80c49551562d" providerId="ADAL" clId="{372938FA-1032-4AEF-9910-4C196901DC52}" dt="2026-06-12T11:16:23.937" v="4990"/>
          <ac:spMkLst>
            <pc:docMk/>
            <pc:sldMk cId="3057518957" sldId="2147473550"/>
            <ac:spMk id="4" creationId="{465AEA62-6B06-EB54-EA32-CF2A9B1B6AED}"/>
          </ac:spMkLst>
        </pc:spChg>
        <pc:spChg chg="mod">
          <ac:chgData name="Cristina López Bermudo" userId="d5a9e45c-217a-4c35-ac0f-80c49551562d" providerId="ADAL" clId="{372938FA-1032-4AEF-9910-4C196901DC52}" dt="2026-06-12T11:19:09.955" v="5044" actId="20577"/>
          <ac:spMkLst>
            <pc:docMk/>
            <pc:sldMk cId="3057518957" sldId="2147473550"/>
            <ac:spMk id="5" creationId="{00AED795-AE58-56EA-808C-B1E5925ACD51}"/>
          </ac:spMkLst>
        </pc:spChg>
        <pc:spChg chg="mod">
          <ac:chgData name="Cristina López Bermudo" userId="d5a9e45c-217a-4c35-ac0f-80c49551562d" providerId="ADAL" clId="{372938FA-1032-4AEF-9910-4C196901DC52}" dt="2026-06-12T10:38:13.883" v="4591" actId="20577"/>
          <ac:spMkLst>
            <pc:docMk/>
            <pc:sldMk cId="3057518957" sldId="2147473550"/>
            <ac:spMk id="7" creationId="{0850B187-6A0C-EC4E-D73A-45590C43A985}"/>
          </ac:spMkLst>
        </pc:spChg>
        <pc:spChg chg="mod">
          <ac:chgData name="Cristina López Bermudo" userId="d5a9e45c-217a-4c35-ac0f-80c49551562d" providerId="ADAL" clId="{372938FA-1032-4AEF-9910-4C196901DC52}" dt="2026-06-12T11:03:45.892" v="4918" actId="20577"/>
          <ac:spMkLst>
            <pc:docMk/>
            <pc:sldMk cId="3057518957" sldId="2147473550"/>
            <ac:spMk id="11" creationId="{675A7768-491D-7A64-BCBC-AB1E4B6D8D0F}"/>
          </ac:spMkLst>
        </pc:spChg>
        <pc:spChg chg="mod">
          <ac:chgData name="Cristina López Bermudo" userId="d5a9e45c-217a-4c35-ac0f-80c49551562d" providerId="ADAL" clId="{372938FA-1032-4AEF-9910-4C196901DC52}" dt="2026-06-12T11:18:55.573" v="5024" actId="20577"/>
          <ac:spMkLst>
            <pc:docMk/>
            <pc:sldMk cId="3057518957" sldId="2147473550"/>
            <ac:spMk id="13" creationId="{B0AB2158-4E09-AE5B-1034-32465D9D0993}"/>
          </ac:spMkLst>
        </pc:spChg>
      </pc:sldChg>
      <pc:sldChg chg="add del">
        <pc:chgData name="Cristina López Bermudo" userId="d5a9e45c-217a-4c35-ac0f-80c49551562d" providerId="ADAL" clId="{372938FA-1032-4AEF-9910-4C196901DC52}" dt="2026-06-12T10:34:29.369" v="4578" actId="47"/>
        <pc:sldMkLst>
          <pc:docMk/>
          <pc:sldMk cId="3144593558" sldId="2147473550"/>
        </pc:sldMkLst>
      </pc:sldChg>
      <pc:sldChg chg="add del">
        <pc:chgData name="Cristina López Bermudo" userId="d5a9e45c-217a-4c35-ac0f-80c49551562d" providerId="ADAL" clId="{372938FA-1032-4AEF-9910-4C196901DC52}" dt="2026-06-12T10:34:50.486" v="4580" actId="47"/>
        <pc:sldMkLst>
          <pc:docMk/>
          <pc:sldMk cId="3989841698" sldId="2147473550"/>
        </pc:sldMkLst>
      </pc:sldChg>
      <pc:sldChg chg="addSp modSp add mod modTransition setBg">
        <pc:chgData name="Cristina López Bermudo" userId="d5a9e45c-217a-4c35-ac0f-80c49551562d" providerId="ADAL" clId="{372938FA-1032-4AEF-9910-4C196901DC52}" dt="2026-06-12T11:17:26.577" v="5003"/>
        <pc:sldMkLst>
          <pc:docMk/>
          <pc:sldMk cId="2297962461" sldId="2147473551"/>
        </pc:sldMkLst>
        <pc:spChg chg="add mod">
          <ac:chgData name="Cristina López Bermudo" userId="d5a9e45c-217a-4c35-ac0f-80c49551562d" providerId="ADAL" clId="{372938FA-1032-4AEF-9910-4C196901DC52}" dt="2026-06-12T11:17:15.161" v="5000"/>
          <ac:spMkLst>
            <pc:docMk/>
            <pc:sldMk cId="2297962461" sldId="2147473551"/>
            <ac:spMk id="4" creationId="{7079A7B2-4A8E-B885-7303-C00D18593AA2}"/>
          </ac:spMkLst>
        </pc:spChg>
        <pc:spChg chg="mod">
          <ac:chgData name="Cristina López Bermudo" userId="d5a9e45c-217a-4c35-ac0f-80c49551562d" providerId="ADAL" clId="{372938FA-1032-4AEF-9910-4C196901DC52}" dt="2026-06-12T10:45:26.706" v="4640" actId="14100"/>
          <ac:spMkLst>
            <pc:docMk/>
            <pc:sldMk cId="2297962461" sldId="2147473551"/>
            <ac:spMk id="6" creationId="{DB9F6351-F354-F23F-BD9D-AB0417E5C877}"/>
          </ac:spMkLst>
        </pc:spChg>
      </pc:sldChg>
      <pc:sldChg chg="add del">
        <pc:chgData name="Cristina López Bermudo" userId="d5a9e45c-217a-4c35-ac0f-80c49551562d" providerId="ADAL" clId="{372938FA-1032-4AEF-9910-4C196901DC52}" dt="2026-06-12T10:43:01.942" v="4623" actId="47"/>
        <pc:sldMkLst>
          <pc:docMk/>
          <pc:sldMk cId="2900966932" sldId="2147473551"/>
        </pc:sldMkLst>
      </pc:sldChg>
      <pc:sldChg chg="add del">
        <pc:chgData name="Cristina López Bermudo" userId="d5a9e45c-217a-4c35-ac0f-80c49551562d" providerId="ADAL" clId="{372938FA-1032-4AEF-9910-4C196901DC52}" dt="2026-06-12T10:37:20.937" v="4588" actId="47"/>
        <pc:sldMkLst>
          <pc:docMk/>
          <pc:sldMk cId="3359174018" sldId="2147473551"/>
        </pc:sldMkLst>
      </pc:sldChg>
      <pc:sldChg chg="add del">
        <pc:chgData name="Cristina López Bermudo" userId="d5a9e45c-217a-4c35-ac0f-80c49551562d" providerId="ADAL" clId="{372938FA-1032-4AEF-9910-4C196901DC52}" dt="2026-06-12T10:40:54.274" v="4611" actId="47"/>
        <pc:sldMkLst>
          <pc:docMk/>
          <pc:sldMk cId="3790946238" sldId="2147473551"/>
        </pc:sldMkLst>
      </pc:sldChg>
      <pc:sldChg chg="addSp delSp modSp add del mod ord">
        <pc:chgData name="Cristina López Bermudo" userId="d5a9e45c-217a-4c35-ac0f-80c49551562d" providerId="ADAL" clId="{372938FA-1032-4AEF-9910-4C196901DC52}" dt="2026-06-12T10:53:35.890" v="4753" actId="47"/>
        <pc:sldMkLst>
          <pc:docMk/>
          <pc:sldMk cId="1761168352" sldId="2147473552"/>
        </pc:sldMkLst>
        <pc:graphicFrameChg chg="add del mod">
          <ac:chgData name="Cristina López Bermudo" userId="d5a9e45c-217a-4c35-ac0f-80c49551562d" providerId="ADAL" clId="{372938FA-1032-4AEF-9910-4C196901DC52}" dt="2026-06-12T10:53:32.673" v="4752" actId="21"/>
          <ac:graphicFrameMkLst>
            <pc:docMk/>
            <pc:sldMk cId="1761168352" sldId="2147473552"/>
            <ac:graphicFrameMk id="3" creationId="{06041641-E894-8FCE-7C9B-3BAEC19B3548}"/>
          </ac:graphicFrameMkLst>
        </pc:graphicFrameChg>
        <pc:graphicFrameChg chg="add del mod">
          <ac:chgData name="Cristina López Bermudo" userId="d5a9e45c-217a-4c35-ac0f-80c49551562d" providerId="ADAL" clId="{372938FA-1032-4AEF-9910-4C196901DC52}" dt="2026-06-12T10:53:32.673" v="4752" actId="21"/>
          <ac:graphicFrameMkLst>
            <pc:docMk/>
            <pc:sldMk cId="1761168352" sldId="2147473552"/>
            <ac:graphicFrameMk id="5" creationId="{988E62AB-8709-DA6E-BAF6-A9561EDFF50A}"/>
          </ac:graphicFrameMkLst>
        </pc:graphicFrameChg>
      </pc:sldChg>
      <pc:sldChg chg="add del">
        <pc:chgData name="Cristina López Bermudo" userId="d5a9e45c-217a-4c35-ac0f-80c49551562d" providerId="ADAL" clId="{372938FA-1032-4AEF-9910-4C196901DC52}" dt="2026-06-12T10:43:49.652" v="4627" actId="47"/>
        <pc:sldMkLst>
          <pc:docMk/>
          <pc:sldMk cId="2249032273" sldId="2147473552"/>
        </pc:sldMkLst>
      </pc:sldChg>
      <pc:sldChg chg="addSp delSp modSp add mod">
        <pc:chgData name="Cristina López Bermudo" userId="d5a9e45c-217a-4c35-ac0f-80c49551562d" providerId="ADAL" clId="{372938FA-1032-4AEF-9910-4C196901DC52}" dt="2026-06-12T11:17:32.042" v="5004"/>
        <pc:sldMkLst>
          <pc:docMk/>
          <pc:sldMk cId="2828486958" sldId="2147473552"/>
        </pc:sldMkLst>
        <pc:spChg chg="mod">
          <ac:chgData name="Cristina López Bermudo" userId="d5a9e45c-217a-4c35-ac0f-80c49551562d" providerId="ADAL" clId="{372938FA-1032-4AEF-9910-4C196901DC52}" dt="2026-06-12T11:12:04.309" v="4960" actId="14100"/>
          <ac:spMkLst>
            <pc:docMk/>
            <pc:sldMk cId="2828486958" sldId="2147473552"/>
            <ac:spMk id="4" creationId="{F7C58F14-4369-D3F9-8696-5945BB6286C1}"/>
          </ac:spMkLst>
        </pc:spChg>
        <pc:spChg chg="add del">
          <ac:chgData name="Cristina López Bermudo" userId="d5a9e45c-217a-4c35-ac0f-80c49551562d" providerId="ADAL" clId="{372938FA-1032-4AEF-9910-4C196901DC52}" dt="2026-06-12T11:10:02.313" v="4932" actId="22"/>
          <ac:spMkLst>
            <pc:docMk/>
            <pc:sldMk cId="2828486958" sldId="2147473552"/>
            <ac:spMk id="6" creationId="{BA372E03-033D-2B3B-68FA-832A303246B4}"/>
          </ac:spMkLst>
        </pc:spChg>
        <pc:spChg chg="add mod">
          <ac:chgData name="Cristina López Bermudo" userId="d5a9e45c-217a-4c35-ac0f-80c49551562d" providerId="ADAL" clId="{372938FA-1032-4AEF-9910-4C196901DC52}" dt="2026-06-12T11:17:32.042" v="5004"/>
          <ac:spMkLst>
            <pc:docMk/>
            <pc:sldMk cId="2828486958" sldId="2147473552"/>
            <ac:spMk id="7" creationId="{E03B3B36-A23A-1772-C983-348E6FA82468}"/>
          </ac:spMkLst>
        </pc:spChg>
        <pc:graphicFrameChg chg="add mod">
          <ac:chgData name="Cristina López Bermudo" userId="d5a9e45c-217a-4c35-ac0f-80c49551562d" providerId="ADAL" clId="{372938FA-1032-4AEF-9910-4C196901DC52}" dt="2026-06-12T11:09:56.913" v="4930"/>
          <ac:graphicFrameMkLst>
            <pc:docMk/>
            <pc:sldMk cId="2828486958" sldId="2147473552"/>
            <ac:graphicFrameMk id="3" creationId="{0324533D-6FDC-6B39-455F-FA100CD72B35}"/>
          </ac:graphicFrameMkLst>
        </pc:graphicFrameChg>
      </pc:sldChg>
      <pc:sldMasterChg chg="delSldLayout">
        <pc:chgData name="Cristina López Bermudo" userId="d5a9e45c-217a-4c35-ac0f-80c49551562d" providerId="ADAL" clId="{372938FA-1032-4AEF-9910-4C196901DC52}" dt="2026-06-12T10:27:22.802" v="4506" actId="47"/>
        <pc:sldMasterMkLst>
          <pc:docMk/>
          <pc:sldMasterMk cId="2292072286" sldId="2147483679"/>
        </pc:sldMasterMkLst>
        <pc:sldLayoutChg chg="del">
          <pc:chgData name="Cristina López Bermudo" userId="d5a9e45c-217a-4c35-ac0f-80c49551562d" providerId="ADAL" clId="{372938FA-1032-4AEF-9910-4C196901DC52}" dt="2026-06-12T10:27:22.802" v="4506" actId="47"/>
          <pc:sldLayoutMkLst>
            <pc:docMk/>
            <pc:sldMasterMk cId="2292072286" sldId="2147483679"/>
            <pc:sldLayoutMk cId="2849498148" sldId="214748368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3EA81-652C-42AC-ABDC-F36BC0929AF7}" type="datetimeFigureOut">
              <a:rPr lang="es-ES" smtClean="0"/>
              <a:t>12/06/2026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A6EA4-6B4E-4259-96A6-43A9274DA7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8598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4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81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7D698-CE27-4E64-BB01-9EDB7D507198}" type="slidenum">
              <a:rPr kumimoji="0" lang="es-ES_trad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81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10"/>
          </p:nvPr>
        </p:nvSpPr>
        <p:spPr>
          <a:xfrm>
            <a:off x="722548" y="4784072"/>
            <a:ext cx="5363694" cy="4969528"/>
          </a:xfrm>
        </p:spPr>
        <p:txBody>
          <a:bodyPr/>
          <a:lstStyle/>
          <a:p>
            <a:pPr algn="just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94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B3A1A-66B0-7612-0653-1A02A06C7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401" name="Slide Image Placeholder 1">
            <a:extLst>
              <a:ext uri="{FF2B5EF4-FFF2-40B4-BE49-F238E27FC236}">
                <a16:creationId xmlns:a16="http://schemas.microsoft.com/office/drawing/2014/main" id="{9AA9FA54-3E04-632F-62C8-419880203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195743E0-9DD3-1B6D-3CD4-77C4FBFE6C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81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7D698-CE27-4E64-BB01-9EDB7D507198}" type="slidenum">
              <a:rPr kumimoji="0" lang="es-ES_trad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81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287488-057B-5583-1953-446B4D4620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2548" y="4784072"/>
            <a:ext cx="5363694" cy="4969528"/>
          </a:xfrm>
        </p:spPr>
        <p:txBody>
          <a:bodyPr/>
          <a:lstStyle/>
          <a:p>
            <a:pPr algn="just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53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Sociedad Española de Arteriosclerosis (SEA). Estándares SEA 2026 para el control global del riesgo vascular. Clin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Arterioscler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2026. 2. Guía práctica SEA sobre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 (2026), basada en el Consenso sobre lipoproteína(a) de la Sociedad Española de Arteriosclerosis. Delgado‑Lista J, et al. Clin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Arterioscler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2024;36:243–266. 3. Actualización en el tratamiento hipolipemiante según el perfil de nuestros pacientes. Documento avalado por SEMERGEN. Basado en la actualización ESC/EAS 2025.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A6EA4-6B4E-4259-96A6-43A9274DA7C0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906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Guía práctica SEA sobre </a:t>
            </a:r>
            <a:r>
              <a:rPr kumimoji="0" lang="es-E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 (2026), basada en el Consenso sobre lipoproteína(a) de la Sociedad Española de Arteriosclerosis.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Delgado‑Lista J, et al. 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Clin </a:t>
            </a:r>
            <a:r>
              <a:rPr kumimoji="0" lang="es-E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Arterioscler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2024;36:243–266.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5A6EA4-6B4E-4259-96A6-43A9274DA7C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1619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Sociedad Española de Arteriosclerosis (SEA). Estándares SEA 2026 para el control global del riesgo vascular. Clin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Arterioscler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2026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A6EA4-6B4E-4259-96A6-43A9274DA7C0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9295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9C9D1-59C8-DE7F-E219-080E8F72A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401" name="Slide Image Placeholder 1">
            <a:extLst>
              <a:ext uri="{FF2B5EF4-FFF2-40B4-BE49-F238E27FC236}">
                <a16:creationId xmlns:a16="http://schemas.microsoft.com/office/drawing/2014/main" id="{9449A616-E022-6BD2-522B-BA01B9A45C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4210FADF-790C-EEF5-BC80-5EB65D3CD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81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7D698-CE27-4E64-BB01-9EDB7D507198}" type="slidenum">
              <a:rPr kumimoji="0" lang="es-ES_trad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81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194D20-A0A2-3ECA-219E-4DA8999144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2548" y="4784072"/>
            <a:ext cx="5363694" cy="4969528"/>
          </a:xfrm>
        </p:spPr>
        <p:txBody>
          <a:bodyPr/>
          <a:lstStyle/>
          <a:p>
            <a:pPr algn="just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54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93DDC-4C9B-FA29-2AC5-C3BAD62C3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401" name="Slide Image Placeholder 1">
            <a:extLst>
              <a:ext uri="{FF2B5EF4-FFF2-40B4-BE49-F238E27FC236}">
                <a16:creationId xmlns:a16="http://schemas.microsoft.com/office/drawing/2014/main" id="{4CC62DCB-A7E1-E848-C016-498778B3DF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8DD5455F-1D63-6D15-D64E-E431BBC4FC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81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7D698-CE27-4E64-BB01-9EDB7D507198}" type="slidenum">
              <a:rPr kumimoji="0" lang="es-ES_trad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81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6CDACB-7D56-24A0-CB25-DAE9ED3694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2548" y="4784072"/>
            <a:ext cx="5363694" cy="4969528"/>
          </a:xfrm>
        </p:spPr>
        <p:txBody>
          <a:bodyPr/>
          <a:lstStyle/>
          <a:p>
            <a:pPr algn="just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278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8B586-BA6F-1206-C094-EEDF4ED50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401" name="Slide Image Placeholder 1">
            <a:extLst>
              <a:ext uri="{FF2B5EF4-FFF2-40B4-BE49-F238E27FC236}">
                <a16:creationId xmlns:a16="http://schemas.microsoft.com/office/drawing/2014/main" id="{7E8E4751-3CF5-B120-EDCF-0D74B7490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F7BF5390-AC22-C917-1884-B5E4F321FE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81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7D698-CE27-4E64-BB01-9EDB7D507198}" type="slidenum">
              <a:rPr kumimoji="0" lang="es-ES_trad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81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534019-C82E-1015-A062-2D702A1070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2548" y="4784072"/>
            <a:ext cx="5363694" cy="4969528"/>
          </a:xfrm>
        </p:spPr>
        <p:txBody>
          <a:bodyPr/>
          <a:lstStyle/>
          <a:p>
            <a:pPr algn="just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71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Grundy SM, Stone NJ, Bailey AL, Beam C, Birtcher KK, Blumenthal RS, et al.</a:t>
            </a:r>
            <a:b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2018 AHA/ACC/AACVPR/AAPA/ABC/ACPM/ADA/AGS/ </a:t>
            </a:r>
            <a:r>
              <a:rPr lang="es-ES" sz="900" dirty="0" err="1">
                <a:latin typeface="Arial" panose="020B0604020202020204" pitchFamily="34" charset="0"/>
                <a:cs typeface="Arial" panose="020B0604020202020204" pitchFamily="34" charset="0"/>
              </a:rPr>
              <a:t>APhA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/ASPC/NLA/PCNA </a:t>
            </a:r>
            <a:r>
              <a:rPr lang="es-ES" sz="900" dirty="0" err="1">
                <a:latin typeface="Arial" panose="020B0604020202020204" pitchFamily="34" charset="0"/>
                <a:cs typeface="Arial" panose="020B0604020202020204" pitchFamily="34" charset="0"/>
              </a:rPr>
              <a:t>guideline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9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9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900" dirty="0" err="1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9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900" dirty="0" err="1">
                <a:latin typeface="Arial" panose="020B0604020202020204" pitchFamily="34" charset="0"/>
                <a:cs typeface="Arial" panose="020B0604020202020204" pitchFamily="34" charset="0"/>
              </a:rPr>
              <a:t>blood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900" dirty="0" err="1">
                <a:latin typeface="Arial" panose="020B0604020202020204" pitchFamily="34" charset="0"/>
                <a:cs typeface="Arial" panose="020B0604020202020204" pitchFamily="34" charset="0"/>
              </a:rPr>
              <a:t>cholesterol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900" dirty="0" err="1">
                <a:latin typeface="Arial" panose="020B0604020202020204" pitchFamily="34" charset="0"/>
                <a:cs typeface="Arial" panose="020B0604020202020204" pitchFamily="34" charset="0"/>
              </a:rPr>
              <a:t>Circulation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. 2019;139:e1082–e1143. doi:10.1161/CIR.0000000000000625.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5A6EA4-6B4E-4259-96A6-43A9274DA7C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5335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Blumenthal et al. 2026 ACC/AHA/AACVPR/ABC/ACPM/ADA/AGS/</a:t>
            </a:r>
            <a:r>
              <a:rPr lang="es-ES" dirty="0" err="1"/>
              <a:t>APhA</a:t>
            </a:r>
            <a:r>
              <a:rPr lang="es-ES" dirty="0"/>
              <a:t>/ASPC/NLA/PCNA </a:t>
            </a:r>
            <a:r>
              <a:rPr lang="es-ES" dirty="0" err="1"/>
              <a:t>Guideline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Management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Dyslipidemia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 J Am Coll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Cardiol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online March 13, 2026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A6EA4-6B4E-4259-96A6-43A9274DA7C0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6623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Blumenthal et al. 2026 ACC/AHA/AACVPR/ABC/ACPM/ADA/AGS/</a:t>
            </a:r>
            <a:r>
              <a:rPr lang="es-ES" dirty="0" err="1"/>
              <a:t>APhA</a:t>
            </a:r>
            <a:r>
              <a:rPr lang="es-ES" dirty="0"/>
              <a:t>/ASPC/NLA/PCNA </a:t>
            </a:r>
            <a:r>
              <a:rPr lang="es-ES" dirty="0" err="1"/>
              <a:t>Guideline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Management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Dyslipidemia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 J Am Coll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Cardiol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online March 13, 2026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A6EA4-6B4E-4259-96A6-43A9274DA7C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53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1. Blumenthal RS, Morris PB, Gaudino M, Johnson HM, Brewer LC, Cho L, et al.</a:t>
            </a:r>
            <a:b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2026 ACC/AHA/AACVPR/ABC/ACPM/ADA/AGS/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APhA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/ASPC/NLA/PCNA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Guideline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Management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Dyslipidemia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 J Am Coll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Cardiol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online March 13, 2026.</a:t>
            </a:r>
          </a:p>
          <a:p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2. Mach F, Koskinas KC, Roeters van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Lennep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JE,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Tokgözoğlu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L,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Badimon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L,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Baigent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C, et al.</a:t>
            </a:r>
            <a:b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Focused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Update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2019 ESC/EAS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Management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Dyslipidaemias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Heart J.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August 29, 2025.</a:t>
            </a:r>
          </a:p>
          <a:p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3. Sociedad Española de Arteriosclerosis (SEA). Estándares SEA 2026 para el control global del riesgo vascular. SEA; 2026.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5A6EA4-6B4E-4259-96A6-43A9274DA7C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48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88878-AAF5-0A6B-91ED-92D907F7A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9BA0F44-0126-DC6A-23D4-DF59178343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17DEE11-B67F-24DC-D8E8-EC6CA226E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Blumenthal RS, Morris PB, Gaudino M, Johnson HM, Brewer LC, Cho L, et al.</a:t>
            </a:r>
            <a:b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2026 ACC/AHA/AACVPR/ABC/ACPM/ADA/AGS/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APhA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/ASPC/NLA/PCNA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Guideline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Management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Dyslipidemia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. J Am Coll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Cardiol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online March 13, 2026.</a:t>
            </a:r>
          </a:p>
          <a:p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Mach F, Koskinas KC, Roeters van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Lennep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JE,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Tokgözoğlu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L,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Badimon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L,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Baigent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C, et al.</a:t>
            </a:r>
            <a:b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Focused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Update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2019 ESC/EAS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Management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Dyslipidaemias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Heart J. </a:t>
            </a:r>
            <a:r>
              <a:rPr lang="es-ES" sz="1100" err="1"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 August 29, 2025.</a:t>
            </a:r>
          </a:p>
          <a:p>
            <a:r>
              <a:rPr lang="es-ES" sz="1100">
                <a:latin typeface="Arial" panose="020B0604020202020204" pitchFamily="34" charset="0"/>
                <a:cs typeface="Arial" panose="020B0604020202020204" pitchFamily="34" charset="0"/>
              </a:rPr>
              <a:t>Sociedad Española de Arteriosclerosis (SEA). Estándares SEA 2026 para el control global del riesgo vascular. SEA; 2026.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ED5854E-A13A-5236-485D-C2ED9D6DE8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5A6EA4-6B4E-4259-96A6-43A9274DA7C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54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20923-C3EF-D7DE-B22D-F042B53F0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753D78D-A64E-681F-5052-F0B1E01810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D5947E7-BA80-BC72-019E-06A191176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8183EF-AB67-6E4E-8DFA-9BFAD6E4BB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27E261-EEF1-4368-82EC-0742FE536521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710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5A6EA4-6B4E-4259-96A6-43A9274DA7C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3025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A2BE49-8834-EC86-9E4A-E56FAC8A5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75166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A2BE49-8834-EC86-9E4A-E56FAC8A5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0707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o tí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57F6F9D-641F-4F3E-B189-6D48E2F78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5933"/>
            <a:ext cx="2079437" cy="1262068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B997CCB-0A84-E13E-6080-C00F8964C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38274" y="6353181"/>
            <a:ext cx="9315449" cy="4095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121917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6591B2D-6CCB-0CE1-F55E-37DDD1CDF2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956" y="176122"/>
            <a:ext cx="11402089" cy="760793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91433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068" b="1" kern="1200" noProof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Slide title is Arial Regular 22/Simple pt.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D92853B-47F0-D2AB-2E43-E936312B5337}"/>
              </a:ext>
            </a:extLst>
          </p:cNvPr>
          <p:cNvCxnSpPr>
            <a:cxnSpLocks/>
          </p:cNvCxnSpPr>
          <p:nvPr/>
        </p:nvCxnSpPr>
        <p:spPr>
          <a:xfrm>
            <a:off x="440761" y="1114293"/>
            <a:ext cx="1138939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559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4" pos="4400">
          <p15:clr>
            <a:srgbClr val="FBAE40"/>
          </p15:clr>
        </p15:guide>
        <p15:guide id="5" orient="horz" pos="259">
          <p15:clr>
            <a:srgbClr val="FBAE40"/>
          </p15:clr>
        </p15:guide>
        <p15:guide id="6" orient="horz" pos="79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6A89A73E-2C31-7D42-AF20-9EEB1A54201F}"/>
              </a:ext>
            </a:extLst>
          </p:cNvPr>
          <p:cNvGrpSpPr/>
          <p:nvPr/>
        </p:nvGrpSpPr>
        <p:grpSpPr>
          <a:xfrm>
            <a:off x="10869235" y="6305566"/>
            <a:ext cx="1001260" cy="310180"/>
            <a:chOff x="7785861" y="4639396"/>
            <a:chExt cx="1111660" cy="344382"/>
          </a:xfrm>
        </p:grpSpPr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34B27C1E-A557-6A44-8926-1FD5540CD3BF}"/>
                </a:ext>
              </a:extLst>
            </p:cNvPr>
            <p:cNvSpPr/>
            <p:nvPr/>
          </p:nvSpPr>
          <p:spPr>
            <a:xfrm>
              <a:off x="7785861" y="4639396"/>
              <a:ext cx="256158" cy="344382"/>
            </a:xfrm>
            <a:custGeom>
              <a:avLst/>
              <a:gdLst>
                <a:gd name="connsiteX0" fmla="*/ 107295 w 139455"/>
                <a:gd name="connsiteY0" fmla="*/ 11790 h 187485"/>
                <a:gd name="connsiteX1" fmla="*/ 107295 w 139455"/>
                <a:gd name="connsiteY1" fmla="*/ 0 h 187485"/>
                <a:gd name="connsiteX2" fmla="*/ 46294 w 139455"/>
                <a:gd name="connsiteY2" fmla="*/ 32046 h 187485"/>
                <a:gd name="connsiteX3" fmla="*/ 39296 w 139455"/>
                <a:gd name="connsiteY3" fmla="*/ 43610 h 187485"/>
                <a:gd name="connsiteX4" fmla="*/ 39296 w 139455"/>
                <a:gd name="connsiteY4" fmla="*/ 55400 h 187485"/>
                <a:gd name="connsiteX5" fmla="*/ 100310 w 139455"/>
                <a:gd name="connsiteY5" fmla="*/ 23353 h 187485"/>
                <a:gd name="connsiteX6" fmla="*/ 107295 w 139455"/>
                <a:gd name="connsiteY6" fmla="*/ 11790 h 187485"/>
                <a:gd name="connsiteX7" fmla="*/ 107466 w 139455"/>
                <a:gd name="connsiteY7" fmla="*/ 39279 h 187485"/>
                <a:gd name="connsiteX8" fmla="*/ 46459 w 139455"/>
                <a:gd name="connsiteY8" fmla="*/ 71325 h 187485"/>
                <a:gd name="connsiteX9" fmla="*/ 39466 w 139455"/>
                <a:gd name="connsiteY9" fmla="*/ 82889 h 187485"/>
                <a:gd name="connsiteX10" fmla="*/ 39466 w 139455"/>
                <a:gd name="connsiteY10" fmla="*/ 94678 h 187485"/>
                <a:gd name="connsiteX11" fmla="*/ 100475 w 139455"/>
                <a:gd name="connsiteY11" fmla="*/ 62638 h 187485"/>
                <a:gd name="connsiteX12" fmla="*/ 107466 w 139455"/>
                <a:gd name="connsiteY12" fmla="*/ 51069 h 187485"/>
                <a:gd name="connsiteX13" fmla="*/ 107466 w 139455"/>
                <a:gd name="connsiteY13" fmla="*/ 39279 h 187485"/>
                <a:gd name="connsiteX14" fmla="*/ 39466 w 139455"/>
                <a:gd name="connsiteY14" fmla="*/ 122167 h 187485"/>
                <a:gd name="connsiteX15" fmla="*/ 39466 w 139455"/>
                <a:gd name="connsiteY15" fmla="*/ 133951 h 187485"/>
                <a:gd name="connsiteX16" fmla="*/ 100475 w 139455"/>
                <a:gd name="connsiteY16" fmla="*/ 101905 h 187485"/>
                <a:gd name="connsiteX17" fmla="*/ 107466 w 139455"/>
                <a:gd name="connsiteY17" fmla="*/ 90347 h 187485"/>
                <a:gd name="connsiteX18" fmla="*/ 107466 w 139455"/>
                <a:gd name="connsiteY18" fmla="*/ 78558 h 187485"/>
                <a:gd name="connsiteX19" fmla="*/ 46459 w 139455"/>
                <a:gd name="connsiteY19" fmla="*/ 110598 h 187485"/>
                <a:gd name="connsiteX20" fmla="*/ 39466 w 139455"/>
                <a:gd name="connsiteY20" fmla="*/ 122167 h 187485"/>
                <a:gd name="connsiteX21" fmla="*/ 135911 w 139455"/>
                <a:gd name="connsiteY21" fmla="*/ 95809 h 187485"/>
                <a:gd name="connsiteX22" fmla="*/ 133008 w 139455"/>
                <a:gd name="connsiteY22" fmla="*/ 94672 h 187485"/>
                <a:gd name="connsiteX23" fmla="*/ 121920 w 139455"/>
                <a:gd name="connsiteY23" fmla="*/ 100488 h 187485"/>
                <a:gd name="connsiteX24" fmla="*/ 120729 w 139455"/>
                <a:gd name="connsiteY24" fmla="*/ 103347 h 187485"/>
                <a:gd name="connsiteX25" fmla="*/ 122428 w 139455"/>
                <a:gd name="connsiteY25" fmla="*/ 123475 h 187485"/>
                <a:gd name="connsiteX26" fmla="*/ 73087 w 139455"/>
                <a:gd name="connsiteY26" fmla="*/ 170658 h 187485"/>
                <a:gd name="connsiteX27" fmla="*/ 16725 w 139455"/>
                <a:gd name="connsiteY27" fmla="*/ 117788 h 187485"/>
                <a:gd name="connsiteX28" fmla="*/ 24499 w 139455"/>
                <a:gd name="connsiteY28" fmla="*/ 90170 h 187485"/>
                <a:gd name="connsiteX29" fmla="*/ 24602 w 139455"/>
                <a:gd name="connsiteY29" fmla="*/ 87171 h 187485"/>
                <a:gd name="connsiteX30" fmla="*/ 18094 w 139455"/>
                <a:gd name="connsiteY30" fmla="*/ 75345 h 187485"/>
                <a:gd name="connsiteX31" fmla="*/ 14640 w 139455"/>
                <a:gd name="connsiteY31" fmla="*/ 75088 h 187485"/>
                <a:gd name="connsiteX32" fmla="*/ 94 w 139455"/>
                <a:gd name="connsiteY32" fmla="*/ 121483 h 187485"/>
                <a:gd name="connsiteX33" fmla="*/ 66994 w 139455"/>
                <a:gd name="connsiteY33" fmla="*/ 187433 h 187485"/>
                <a:gd name="connsiteX34" fmla="*/ 139455 w 139455"/>
                <a:gd name="connsiteY34" fmla="*/ 117794 h 187485"/>
                <a:gd name="connsiteX35" fmla="*/ 135911 w 139455"/>
                <a:gd name="connsiteY35" fmla="*/ 95809 h 18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9455" h="187485">
                  <a:moveTo>
                    <a:pt x="107295" y="11790"/>
                  </a:moveTo>
                  <a:lnTo>
                    <a:pt x="107295" y="0"/>
                  </a:lnTo>
                  <a:lnTo>
                    <a:pt x="46294" y="32046"/>
                  </a:lnTo>
                  <a:cubicBezTo>
                    <a:pt x="41997" y="34300"/>
                    <a:pt x="39296" y="38760"/>
                    <a:pt x="39296" y="43610"/>
                  </a:cubicBezTo>
                  <a:lnTo>
                    <a:pt x="39296" y="55400"/>
                  </a:lnTo>
                  <a:lnTo>
                    <a:pt x="100310" y="23353"/>
                  </a:lnTo>
                  <a:cubicBezTo>
                    <a:pt x="104612" y="21093"/>
                    <a:pt x="107295" y="16640"/>
                    <a:pt x="107295" y="11790"/>
                  </a:cubicBezTo>
                  <a:moveTo>
                    <a:pt x="107466" y="39279"/>
                  </a:moveTo>
                  <a:lnTo>
                    <a:pt x="46459" y="71325"/>
                  </a:lnTo>
                  <a:cubicBezTo>
                    <a:pt x="42168" y="73585"/>
                    <a:pt x="39466" y="78038"/>
                    <a:pt x="39466" y="82889"/>
                  </a:cubicBezTo>
                  <a:lnTo>
                    <a:pt x="39466" y="94678"/>
                  </a:lnTo>
                  <a:lnTo>
                    <a:pt x="100475" y="62638"/>
                  </a:lnTo>
                  <a:cubicBezTo>
                    <a:pt x="104771" y="60378"/>
                    <a:pt x="107466" y="55919"/>
                    <a:pt x="107466" y="51069"/>
                  </a:cubicBezTo>
                  <a:lnTo>
                    <a:pt x="107466" y="39279"/>
                  </a:lnTo>
                  <a:close/>
                  <a:moveTo>
                    <a:pt x="39466" y="122167"/>
                  </a:moveTo>
                  <a:lnTo>
                    <a:pt x="39466" y="133951"/>
                  </a:lnTo>
                  <a:lnTo>
                    <a:pt x="100475" y="101905"/>
                  </a:lnTo>
                  <a:cubicBezTo>
                    <a:pt x="104771" y="99651"/>
                    <a:pt x="107466" y="95198"/>
                    <a:pt x="107466" y="90347"/>
                  </a:cubicBezTo>
                  <a:lnTo>
                    <a:pt x="107466" y="78558"/>
                  </a:lnTo>
                  <a:lnTo>
                    <a:pt x="46459" y="110598"/>
                  </a:lnTo>
                  <a:cubicBezTo>
                    <a:pt x="42162" y="112864"/>
                    <a:pt x="39466" y="117317"/>
                    <a:pt x="39466" y="122167"/>
                  </a:cubicBezTo>
                  <a:moveTo>
                    <a:pt x="135911" y="95809"/>
                  </a:moveTo>
                  <a:cubicBezTo>
                    <a:pt x="135520" y="94617"/>
                    <a:pt x="134126" y="94086"/>
                    <a:pt x="133008" y="94672"/>
                  </a:cubicBezTo>
                  <a:lnTo>
                    <a:pt x="121920" y="100488"/>
                  </a:lnTo>
                  <a:cubicBezTo>
                    <a:pt x="120888" y="101038"/>
                    <a:pt x="120411" y="102223"/>
                    <a:pt x="120729" y="103347"/>
                  </a:cubicBezTo>
                  <a:cubicBezTo>
                    <a:pt x="122514" y="109651"/>
                    <a:pt x="123174" y="116438"/>
                    <a:pt x="122428" y="123475"/>
                  </a:cubicBezTo>
                  <a:cubicBezTo>
                    <a:pt x="119739" y="148942"/>
                    <a:pt x="98653" y="169082"/>
                    <a:pt x="73087" y="170658"/>
                  </a:cubicBezTo>
                  <a:cubicBezTo>
                    <a:pt x="42290" y="172564"/>
                    <a:pt x="16725" y="148154"/>
                    <a:pt x="16725" y="117788"/>
                  </a:cubicBezTo>
                  <a:cubicBezTo>
                    <a:pt x="16725" y="107665"/>
                    <a:pt x="19572" y="98203"/>
                    <a:pt x="24499" y="90170"/>
                  </a:cubicBezTo>
                  <a:cubicBezTo>
                    <a:pt x="25061" y="89248"/>
                    <a:pt x="25116" y="88112"/>
                    <a:pt x="24602" y="87171"/>
                  </a:cubicBezTo>
                  <a:lnTo>
                    <a:pt x="18094" y="75345"/>
                  </a:lnTo>
                  <a:cubicBezTo>
                    <a:pt x="17372" y="74037"/>
                    <a:pt x="15557" y="73915"/>
                    <a:pt x="14640" y="75088"/>
                  </a:cubicBezTo>
                  <a:cubicBezTo>
                    <a:pt x="4782" y="87782"/>
                    <a:pt x="-804" y="103964"/>
                    <a:pt x="94" y="121483"/>
                  </a:cubicBezTo>
                  <a:cubicBezTo>
                    <a:pt x="1953" y="157213"/>
                    <a:pt x="31228" y="186064"/>
                    <a:pt x="66994" y="187433"/>
                  </a:cubicBezTo>
                  <a:cubicBezTo>
                    <a:pt x="106751" y="188953"/>
                    <a:pt x="139455" y="157189"/>
                    <a:pt x="139455" y="117794"/>
                  </a:cubicBezTo>
                  <a:cubicBezTo>
                    <a:pt x="139455" y="110103"/>
                    <a:pt x="138209" y="102711"/>
                    <a:pt x="135911" y="95809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/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FC6D32C-2C73-9C45-B902-B36FDDC72516}"/>
                </a:ext>
              </a:extLst>
            </p:cNvPr>
            <p:cNvSpPr/>
            <p:nvPr/>
          </p:nvSpPr>
          <p:spPr>
            <a:xfrm>
              <a:off x="8098546" y="4754028"/>
              <a:ext cx="798975" cy="174628"/>
            </a:xfrm>
            <a:custGeom>
              <a:avLst/>
              <a:gdLst>
                <a:gd name="connsiteX0" fmla="*/ 418218 w 434970"/>
                <a:gd name="connsiteY0" fmla="*/ 7990 h 95069"/>
                <a:gd name="connsiteX1" fmla="*/ 418218 w 434970"/>
                <a:gd name="connsiteY1" fmla="*/ 93781 h 95069"/>
                <a:gd name="connsiteX2" fmla="*/ 434970 w 434970"/>
                <a:gd name="connsiteY2" fmla="*/ 93781 h 95069"/>
                <a:gd name="connsiteX3" fmla="*/ 434970 w 434970"/>
                <a:gd name="connsiteY3" fmla="*/ 3617 h 95069"/>
                <a:gd name="connsiteX4" fmla="*/ 418218 w 434970"/>
                <a:gd name="connsiteY4" fmla="*/ 7990 h 95069"/>
                <a:gd name="connsiteX5" fmla="*/ 279670 w 434970"/>
                <a:gd name="connsiteY5" fmla="*/ 37617 h 95069"/>
                <a:gd name="connsiteX6" fmla="*/ 279670 w 434970"/>
                <a:gd name="connsiteY6" fmla="*/ 31307 h 95069"/>
                <a:gd name="connsiteX7" fmla="*/ 263565 w 434970"/>
                <a:gd name="connsiteY7" fmla="*/ 31307 h 95069"/>
                <a:gd name="connsiteX8" fmla="*/ 263565 w 434970"/>
                <a:gd name="connsiteY8" fmla="*/ 93787 h 95069"/>
                <a:gd name="connsiteX9" fmla="*/ 280306 w 434970"/>
                <a:gd name="connsiteY9" fmla="*/ 93787 h 95069"/>
                <a:gd name="connsiteX10" fmla="*/ 280306 w 434970"/>
                <a:gd name="connsiteY10" fmla="*/ 54490 h 95069"/>
                <a:gd name="connsiteX11" fmla="*/ 295518 w 434970"/>
                <a:gd name="connsiteY11" fmla="*/ 45473 h 95069"/>
                <a:gd name="connsiteX12" fmla="*/ 301575 w 434970"/>
                <a:gd name="connsiteY12" fmla="*/ 46121 h 95069"/>
                <a:gd name="connsiteX13" fmla="*/ 303512 w 434970"/>
                <a:gd name="connsiteY13" fmla="*/ 30525 h 95069"/>
                <a:gd name="connsiteX14" fmla="*/ 297834 w 434970"/>
                <a:gd name="connsiteY14" fmla="*/ 30012 h 95069"/>
                <a:gd name="connsiteX15" fmla="*/ 279670 w 434970"/>
                <a:gd name="connsiteY15" fmla="*/ 37617 h 95069"/>
                <a:gd name="connsiteX16" fmla="*/ 353776 w 434970"/>
                <a:gd name="connsiteY16" fmla="*/ 71881 h 95069"/>
                <a:gd name="connsiteX17" fmla="*/ 338698 w 434970"/>
                <a:gd name="connsiteY17" fmla="*/ 79608 h 95069"/>
                <a:gd name="connsiteX18" fmla="*/ 322196 w 434970"/>
                <a:gd name="connsiteY18" fmla="*/ 62608 h 95069"/>
                <a:gd name="connsiteX19" fmla="*/ 338313 w 434970"/>
                <a:gd name="connsiteY19" fmla="*/ 45473 h 95069"/>
                <a:gd name="connsiteX20" fmla="*/ 353776 w 434970"/>
                <a:gd name="connsiteY20" fmla="*/ 53201 h 95069"/>
                <a:gd name="connsiteX21" fmla="*/ 353776 w 434970"/>
                <a:gd name="connsiteY21" fmla="*/ 71881 h 95069"/>
                <a:gd name="connsiteX22" fmla="*/ 354423 w 434970"/>
                <a:gd name="connsiteY22" fmla="*/ 36328 h 95069"/>
                <a:gd name="connsiteX23" fmla="*/ 336124 w 434970"/>
                <a:gd name="connsiteY23" fmla="*/ 30018 h 95069"/>
                <a:gd name="connsiteX24" fmla="*/ 305443 w 434970"/>
                <a:gd name="connsiteY24" fmla="*/ 62608 h 95069"/>
                <a:gd name="connsiteX25" fmla="*/ 313444 w 434970"/>
                <a:gd name="connsiteY25" fmla="*/ 84508 h 95069"/>
                <a:gd name="connsiteX26" fmla="*/ 337023 w 434970"/>
                <a:gd name="connsiteY26" fmla="*/ 95070 h 95069"/>
                <a:gd name="connsiteX27" fmla="*/ 354423 w 434970"/>
                <a:gd name="connsiteY27" fmla="*/ 88759 h 95069"/>
                <a:gd name="connsiteX28" fmla="*/ 354423 w 434970"/>
                <a:gd name="connsiteY28" fmla="*/ 93781 h 95069"/>
                <a:gd name="connsiteX29" fmla="*/ 370534 w 434970"/>
                <a:gd name="connsiteY29" fmla="*/ 93781 h 95069"/>
                <a:gd name="connsiteX30" fmla="*/ 370534 w 434970"/>
                <a:gd name="connsiteY30" fmla="*/ 31301 h 95069"/>
                <a:gd name="connsiteX31" fmla="*/ 354423 w 434970"/>
                <a:gd name="connsiteY31" fmla="*/ 31301 h 95069"/>
                <a:gd name="connsiteX32" fmla="*/ 354423 w 434970"/>
                <a:gd name="connsiteY32" fmla="*/ 36328 h 95069"/>
                <a:gd name="connsiteX33" fmla="*/ 385997 w 434970"/>
                <a:gd name="connsiteY33" fmla="*/ 93781 h 95069"/>
                <a:gd name="connsiteX34" fmla="*/ 402749 w 434970"/>
                <a:gd name="connsiteY34" fmla="*/ 93781 h 95069"/>
                <a:gd name="connsiteX35" fmla="*/ 402749 w 434970"/>
                <a:gd name="connsiteY35" fmla="*/ 3617 h 95069"/>
                <a:gd name="connsiteX36" fmla="*/ 385997 w 434970"/>
                <a:gd name="connsiteY36" fmla="*/ 7996 h 95069"/>
                <a:gd name="connsiteX37" fmla="*/ 385997 w 434970"/>
                <a:gd name="connsiteY37" fmla="*/ 93781 h 95069"/>
                <a:gd name="connsiteX38" fmla="*/ 239717 w 434970"/>
                <a:gd name="connsiteY38" fmla="*/ 0 h 95069"/>
                <a:gd name="connsiteX39" fmla="*/ 228765 w 434970"/>
                <a:gd name="connsiteY39" fmla="*/ 10690 h 95069"/>
                <a:gd name="connsiteX40" fmla="*/ 239717 w 434970"/>
                <a:gd name="connsiteY40" fmla="*/ 21387 h 95069"/>
                <a:gd name="connsiteX41" fmla="*/ 250676 w 434970"/>
                <a:gd name="connsiteY41" fmla="*/ 10690 h 95069"/>
                <a:gd name="connsiteX42" fmla="*/ 239717 w 434970"/>
                <a:gd name="connsiteY42" fmla="*/ 0 h 95069"/>
                <a:gd name="connsiteX43" fmla="*/ 48332 w 434970"/>
                <a:gd name="connsiteY43" fmla="*/ 71881 h 95069"/>
                <a:gd name="connsiteX44" fmla="*/ 33248 w 434970"/>
                <a:gd name="connsiteY44" fmla="*/ 79608 h 95069"/>
                <a:gd name="connsiteX45" fmla="*/ 16752 w 434970"/>
                <a:gd name="connsiteY45" fmla="*/ 62608 h 95069"/>
                <a:gd name="connsiteX46" fmla="*/ 32870 w 434970"/>
                <a:gd name="connsiteY46" fmla="*/ 45473 h 95069"/>
                <a:gd name="connsiteX47" fmla="*/ 48332 w 434970"/>
                <a:gd name="connsiteY47" fmla="*/ 53201 h 95069"/>
                <a:gd name="connsiteX48" fmla="*/ 48332 w 434970"/>
                <a:gd name="connsiteY48" fmla="*/ 71881 h 95069"/>
                <a:gd name="connsiteX49" fmla="*/ 48973 w 434970"/>
                <a:gd name="connsiteY49" fmla="*/ 36328 h 95069"/>
                <a:gd name="connsiteX50" fmla="*/ 30675 w 434970"/>
                <a:gd name="connsiteY50" fmla="*/ 30018 h 95069"/>
                <a:gd name="connsiteX51" fmla="*/ 0 w 434970"/>
                <a:gd name="connsiteY51" fmla="*/ 62608 h 95069"/>
                <a:gd name="connsiteX52" fmla="*/ 7988 w 434970"/>
                <a:gd name="connsiteY52" fmla="*/ 84508 h 95069"/>
                <a:gd name="connsiteX53" fmla="*/ 31574 w 434970"/>
                <a:gd name="connsiteY53" fmla="*/ 95070 h 95069"/>
                <a:gd name="connsiteX54" fmla="*/ 48973 w 434970"/>
                <a:gd name="connsiteY54" fmla="*/ 88759 h 95069"/>
                <a:gd name="connsiteX55" fmla="*/ 48973 w 434970"/>
                <a:gd name="connsiteY55" fmla="*/ 93781 h 95069"/>
                <a:gd name="connsiteX56" fmla="*/ 65085 w 434970"/>
                <a:gd name="connsiteY56" fmla="*/ 93781 h 95069"/>
                <a:gd name="connsiteX57" fmla="*/ 65085 w 434970"/>
                <a:gd name="connsiteY57" fmla="*/ 31301 h 95069"/>
                <a:gd name="connsiteX58" fmla="*/ 48973 w 434970"/>
                <a:gd name="connsiteY58" fmla="*/ 31301 h 95069"/>
                <a:gd name="connsiteX59" fmla="*/ 48973 w 434970"/>
                <a:gd name="connsiteY59" fmla="*/ 36328 h 95069"/>
                <a:gd name="connsiteX60" fmla="*/ 80547 w 434970"/>
                <a:gd name="connsiteY60" fmla="*/ 93781 h 95069"/>
                <a:gd name="connsiteX61" fmla="*/ 97306 w 434970"/>
                <a:gd name="connsiteY61" fmla="*/ 93781 h 95069"/>
                <a:gd name="connsiteX62" fmla="*/ 97306 w 434970"/>
                <a:gd name="connsiteY62" fmla="*/ 3617 h 95069"/>
                <a:gd name="connsiteX63" fmla="*/ 80547 w 434970"/>
                <a:gd name="connsiteY63" fmla="*/ 7996 h 95069"/>
                <a:gd name="connsiteX64" fmla="*/ 80547 w 434970"/>
                <a:gd name="connsiteY64" fmla="*/ 93781 h 95069"/>
                <a:gd name="connsiteX65" fmla="*/ 188934 w 434970"/>
                <a:gd name="connsiteY65" fmla="*/ 30012 h 95069"/>
                <a:gd name="connsiteX66" fmla="*/ 166767 w 434970"/>
                <a:gd name="connsiteY66" fmla="*/ 39810 h 95069"/>
                <a:gd name="connsiteX67" fmla="*/ 145760 w 434970"/>
                <a:gd name="connsiteY67" fmla="*/ 30012 h 95069"/>
                <a:gd name="connsiteX68" fmla="*/ 128874 w 434970"/>
                <a:gd name="connsiteY68" fmla="*/ 36328 h 95069"/>
                <a:gd name="connsiteX69" fmla="*/ 128874 w 434970"/>
                <a:gd name="connsiteY69" fmla="*/ 31307 h 95069"/>
                <a:gd name="connsiteX70" fmla="*/ 112756 w 434970"/>
                <a:gd name="connsiteY70" fmla="*/ 31307 h 95069"/>
                <a:gd name="connsiteX71" fmla="*/ 112756 w 434970"/>
                <a:gd name="connsiteY71" fmla="*/ 93787 h 95069"/>
                <a:gd name="connsiteX72" fmla="*/ 129515 w 434970"/>
                <a:gd name="connsiteY72" fmla="*/ 93787 h 95069"/>
                <a:gd name="connsiteX73" fmla="*/ 129515 w 434970"/>
                <a:gd name="connsiteY73" fmla="*/ 53201 h 95069"/>
                <a:gd name="connsiteX74" fmla="*/ 144079 w 434970"/>
                <a:gd name="connsiteY74" fmla="*/ 45473 h 95069"/>
                <a:gd name="connsiteX75" fmla="*/ 153486 w 434970"/>
                <a:gd name="connsiteY75" fmla="*/ 49340 h 95069"/>
                <a:gd name="connsiteX76" fmla="*/ 156578 w 434970"/>
                <a:gd name="connsiteY76" fmla="*/ 60030 h 95069"/>
                <a:gd name="connsiteX77" fmla="*/ 156578 w 434970"/>
                <a:gd name="connsiteY77" fmla="*/ 93781 h 95069"/>
                <a:gd name="connsiteX78" fmla="*/ 173331 w 434970"/>
                <a:gd name="connsiteY78" fmla="*/ 93781 h 95069"/>
                <a:gd name="connsiteX79" fmla="*/ 173331 w 434970"/>
                <a:gd name="connsiteY79" fmla="*/ 60678 h 95069"/>
                <a:gd name="connsiteX80" fmla="*/ 172817 w 434970"/>
                <a:gd name="connsiteY80" fmla="*/ 53714 h 95069"/>
                <a:gd name="connsiteX81" fmla="*/ 187901 w 434970"/>
                <a:gd name="connsiteY81" fmla="*/ 45467 h 95069"/>
                <a:gd name="connsiteX82" fmla="*/ 197307 w 434970"/>
                <a:gd name="connsiteY82" fmla="*/ 49334 h 95069"/>
                <a:gd name="connsiteX83" fmla="*/ 200406 w 434970"/>
                <a:gd name="connsiteY83" fmla="*/ 60024 h 95069"/>
                <a:gd name="connsiteX84" fmla="*/ 200406 w 434970"/>
                <a:gd name="connsiteY84" fmla="*/ 93774 h 95069"/>
                <a:gd name="connsiteX85" fmla="*/ 217152 w 434970"/>
                <a:gd name="connsiteY85" fmla="*/ 93774 h 95069"/>
                <a:gd name="connsiteX86" fmla="*/ 217152 w 434970"/>
                <a:gd name="connsiteY86" fmla="*/ 60671 h 95069"/>
                <a:gd name="connsiteX87" fmla="*/ 210845 w 434970"/>
                <a:gd name="connsiteY87" fmla="*/ 40055 h 95069"/>
                <a:gd name="connsiteX88" fmla="*/ 188934 w 434970"/>
                <a:gd name="connsiteY88" fmla="*/ 30012 h 95069"/>
                <a:gd name="connsiteX89" fmla="*/ 231344 w 434970"/>
                <a:gd name="connsiteY89" fmla="*/ 93781 h 95069"/>
                <a:gd name="connsiteX90" fmla="*/ 248096 w 434970"/>
                <a:gd name="connsiteY90" fmla="*/ 93781 h 95069"/>
                <a:gd name="connsiteX91" fmla="*/ 248096 w 434970"/>
                <a:gd name="connsiteY91" fmla="*/ 31301 h 95069"/>
                <a:gd name="connsiteX92" fmla="*/ 231344 w 434970"/>
                <a:gd name="connsiteY92" fmla="*/ 31301 h 95069"/>
                <a:gd name="connsiteX93" fmla="*/ 231344 w 434970"/>
                <a:gd name="connsiteY93" fmla="*/ 93781 h 9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34970" h="95069">
                  <a:moveTo>
                    <a:pt x="418218" y="7990"/>
                  </a:moveTo>
                  <a:lnTo>
                    <a:pt x="418218" y="93781"/>
                  </a:lnTo>
                  <a:lnTo>
                    <a:pt x="434970" y="93781"/>
                  </a:lnTo>
                  <a:lnTo>
                    <a:pt x="434970" y="3617"/>
                  </a:lnTo>
                  <a:lnTo>
                    <a:pt x="418218" y="7990"/>
                  </a:lnTo>
                  <a:close/>
                  <a:moveTo>
                    <a:pt x="279670" y="37617"/>
                  </a:moveTo>
                  <a:lnTo>
                    <a:pt x="279670" y="31307"/>
                  </a:lnTo>
                  <a:lnTo>
                    <a:pt x="263565" y="31307"/>
                  </a:lnTo>
                  <a:lnTo>
                    <a:pt x="263565" y="93787"/>
                  </a:lnTo>
                  <a:lnTo>
                    <a:pt x="280306" y="93787"/>
                  </a:lnTo>
                  <a:lnTo>
                    <a:pt x="280306" y="54490"/>
                  </a:lnTo>
                  <a:cubicBezTo>
                    <a:pt x="282365" y="50763"/>
                    <a:pt x="288172" y="45473"/>
                    <a:pt x="295518" y="45473"/>
                  </a:cubicBezTo>
                  <a:cubicBezTo>
                    <a:pt x="297962" y="45473"/>
                    <a:pt x="300413" y="45736"/>
                    <a:pt x="301575" y="46121"/>
                  </a:cubicBezTo>
                  <a:lnTo>
                    <a:pt x="303512" y="30525"/>
                  </a:lnTo>
                  <a:cubicBezTo>
                    <a:pt x="301697" y="30269"/>
                    <a:pt x="300285" y="30012"/>
                    <a:pt x="297834" y="30012"/>
                  </a:cubicBezTo>
                  <a:cubicBezTo>
                    <a:pt x="290237" y="30018"/>
                    <a:pt x="283404" y="32981"/>
                    <a:pt x="279670" y="37617"/>
                  </a:cubicBezTo>
                  <a:moveTo>
                    <a:pt x="353776" y="71881"/>
                  </a:moveTo>
                  <a:cubicBezTo>
                    <a:pt x="350555" y="76517"/>
                    <a:pt x="345005" y="79608"/>
                    <a:pt x="338698" y="79608"/>
                  </a:cubicBezTo>
                  <a:cubicBezTo>
                    <a:pt x="329285" y="79608"/>
                    <a:pt x="322196" y="72394"/>
                    <a:pt x="322196" y="62608"/>
                  </a:cubicBezTo>
                  <a:cubicBezTo>
                    <a:pt x="322196" y="53591"/>
                    <a:pt x="328515" y="45473"/>
                    <a:pt x="338313" y="45473"/>
                  </a:cubicBezTo>
                  <a:cubicBezTo>
                    <a:pt x="344754" y="45473"/>
                    <a:pt x="350297" y="48564"/>
                    <a:pt x="353776" y="53201"/>
                  </a:cubicBezTo>
                  <a:lnTo>
                    <a:pt x="353776" y="71881"/>
                  </a:lnTo>
                  <a:close/>
                  <a:moveTo>
                    <a:pt x="354423" y="36328"/>
                  </a:moveTo>
                  <a:cubicBezTo>
                    <a:pt x="349522" y="32333"/>
                    <a:pt x="343208" y="30018"/>
                    <a:pt x="336124" y="30018"/>
                  </a:cubicBezTo>
                  <a:cubicBezTo>
                    <a:pt x="319110" y="30018"/>
                    <a:pt x="305443" y="44184"/>
                    <a:pt x="305443" y="62608"/>
                  </a:cubicBezTo>
                  <a:cubicBezTo>
                    <a:pt x="305443" y="71117"/>
                    <a:pt x="308536" y="78839"/>
                    <a:pt x="313444" y="84508"/>
                  </a:cubicBezTo>
                  <a:cubicBezTo>
                    <a:pt x="318974" y="90952"/>
                    <a:pt x="327751" y="95070"/>
                    <a:pt x="337023" y="95070"/>
                  </a:cubicBezTo>
                  <a:cubicBezTo>
                    <a:pt x="343337" y="95070"/>
                    <a:pt x="349265" y="93139"/>
                    <a:pt x="354423" y="88759"/>
                  </a:cubicBezTo>
                  <a:lnTo>
                    <a:pt x="354423" y="93781"/>
                  </a:lnTo>
                  <a:lnTo>
                    <a:pt x="370534" y="93781"/>
                  </a:lnTo>
                  <a:lnTo>
                    <a:pt x="370534" y="31301"/>
                  </a:lnTo>
                  <a:lnTo>
                    <a:pt x="354423" y="31301"/>
                  </a:lnTo>
                  <a:lnTo>
                    <a:pt x="354423" y="36328"/>
                  </a:lnTo>
                  <a:close/>
                  <a:moveTo>
                    <a:pt x="385997" y="93781"/>
                  </a:moveTo>
                  <a:lnTo>
                    <a:pt x="402749" y="93781"/>
                  </a:lnTo>
                  <a:lnTo>
                    <a:pt x="402749" y="3617"/>
                  </a:lnTo>
                  <a:lnTo>
                    <a:pt x="385997" y="7996"/>
                  </a:lnTo>
                  <a:lnTo>
                    <a:pt x="385997" y="93781"/>
                  </a:lnTo>
                  <a:close/>
                  <a:moveTo>
                    <a:pt x="239717" y="0"/>
                  </a:moveTo>
                  <a:cubicBezTo>
                    <a:pt x="233660" y="0"/>
                    <a:pt x="228765" y="4643"/>
                    <a:pt x="228765" y="10690"/>
                  </a:cubicBezTo>
                  <a:cubicBezTo>
                    <a:pt x="228765" y="16750"/>
                    <a:pt x="233660" y="21387"/>
                    <a:pt x="239717" y="21387"/>
                  </a:cubicBezTo>
                  <a:cubicBezTo>
                    <a:pt x="245774" y="21387"/>
                    <a:pt x="250676" y="16750"/>
                    <a:pt x="250676" y="10690"/>
                  </a:cubicBezTo>
                  <a:cubicBezTo>
                    <a:pt x="250676" y="4643"/>
                    <a:pt x="245774" y="0"/>
                    <a:pt x="239717" y="0"/>
                  </a:cubicBezTo>
                  <a:moveTo>
                    <a:pt x="48332" y="71881"/>
                  </a:moveTo>
                  <a:cubicBezTo>
                    <a:pt x="45117" y="76517"/>
                    <a:pt x="39568" y="79608"/>
                    <a:pt x="33248" y="79608"/>
                  </a:cubicBezTo>
                  <a:cubicBezTo>
                    <a:pt x="23842" y="79608"/>
                    <a:pt x="16752" y="72394"/>
                    <a:pt x="16752" y="62608"/>
                  </a:cubicBezTo>
                  <a:cubicBezTo>
                    <a:pt x="16752" y="53591"/>
                    <a:pt x="23072" y="45473"/>
                    <a:pt x="32870" y="45473"/>
                  </a:cubicBezTo>
                  <a:cubicBezTo>
                    <a:pt x="39317" y="45473"/>
                    <a:pt x="44860" y="48564"/>
                    <a:pt x="48332" y="53201"/>
                  </a:cubicBezTo>
                  <a:lnTo>
                    <a:pt x="48332" y="71881"/>
                  </a:lnTo>
                  <a:close/>
                  <a:moveTo>
                    <a:pt x="48973" y="36328"/>
                  </a:moveTo>
                  <a:cubicBezTo>
                    <a:pt x="44079" y="32333"/>
                    <a:pt x="37759" y="30018"/>
                    <a:pt x="30675" y="30018"/>
                  </a:cubicBezTo>
                  <a:cubicBezTo>
                    <a:pt x="13660" y="30018"/>
                    <a:pt x="0" y="44184"/>
                    <a:pt x="0" y="62608"/>
                  </a:cubicBezTo>
                  <a:cubicBezTo>
                    <a:pt x="0" y="71117"/>
                    <a:pt x="3092" y="78839"/>
                    <a:pt x="7988" y="84508"/>
                  </a:cubicBezTo>
                  <a:cubicBezTo>
                    <a:pt x="13531" y="90952"/>
                    <a:pt x="22296" y="95070"/>
                    <a:pt x="31574" y="95070"/>
                  </a:cubicBezTo>
                  <a:cubicBezTo>
                    <a:pt x="37887" y="95070"/>
                    <a:pt x="43822" y="93139"/>
                    <a:pt x="48973" y="88759"/>
                  </a:cubicBezTo>
                  <a:lnTo>
                    <a:pt x="48973" y="93781"/>
                  </a:lnTo>
                  <a:lnTo>
                    <a:pt x="65085" y="93781"/>
                  </a:lnTo>
                  <a:lnTo>
                    <a:pt x="65085" y="31301"/>
                  </a:lnTo>
                  <a:lnTo>
                    <a:pt x="48973" y="31301"/>
                  </a:lnTo>
                  <a:lnTo>
                    <a:pt x="48973" y="36328"/>
                  </a:lnTo>
                  <a:close/>
                  <a:moveTo>
                    <a:pt x="80547" y="93781"/>
                  </a:moveTo>
                  <a:lnTo>
                    <a:pt x="97306" y="93781"/>
                  </a:lnTo>
                  <a:lnTo>
                    <a:pt x="97306" y="3617"/>
                  </a:lnTo>
                  <a:lnTo>
                    <a:pt x="80547" y="7996"/>
                  </a:lnTo>
                  <a:lnTo>
                    <a:pt x="80547" y="93781"/>
                  </a:lnTo>
                  <a:close/>
                  <a:moveTo>
                    <a:pt x="188934" y="30012"/>
                  </a:moveTo>
                  <a:cubicBezTo>
                    <a:pt x="179650" y="30012"/>
                    <a:pt x="171791" y="34526"/>
                    <a:pt x="166767" y="39810"/>
                  </a:cubicBezTo>
                  <a:cubicBezTo>
                    <a:pt x="161865" y="33879"/>
                    <a:pt x="154262" y="30012"/>
                    <a:pt x="145760" y="30012"/>
                  </a:cubicBezTo>
                  <a:cubicBezTo>
                    <a:pt x="139704" y="30012"/>
                    <a:pt x="133775" y="31949"/>
                    <a:pt x="128874" y="36328"/>
                  </a:cubicBezTo>
                  <a:lnTo>
                    <a:pt x="128874" y="31307"/>
                  </a:lnTo>
                  <a:lnTo>
                    <a:pt x="112756" y="31307"/>
                  </a:lnTo>
                  <a:lnTo>
                    <a:pt x="112756" y="93787"/>
                  </a:lnTo>
                  <a:lnTo>
                    <a:pt x="129515" y="93787"/>
                  </a:lnTo>
                  <a:lnTo>
                    <a:pt x="129515" y="53201"/>
                  </a:lnTo>
                  <a:cubicBezTo>
                    <a:pt x="131831" y="50250"/>
                    <a:pt x="136996" y="45473"/>
                    <a:pt x="144079" y="45473"/>
                  </a:cubicBezTo>
                  <a:cubicBezTo>
                    <a:pt x="147294" y="45473"/>
                    <a:pt x="150907" y="46506"/>
                    <a:pt x="153486" y="49340"/>
                  </a:cubicBezTo>
                  <a:cubicBezTo>
                    <a:pt x="155417" y="51527"/>
                    <a:pt x="156578" y="54361"/>
                    <a:pt x="156578" y="60030"/>
                  </a:cubicBezTo>
                  <a:lnTo>
                    <a:pt x="156578" y="93781"/>
                  </a:lnTo>
                  <a:lnTo>
                    <a:pt x="173331" y="93781"/>
                  </a:lnTo>
                  <a:lnTo>
                    <a:pt x="173331" y="60678"/>
                  </a:lnTo>
                  <a:cubicBezTo>
                    <a:pt x="173331" y="58100"/>
                    <a:pt x="173074" y="55772"/>
                    <a:pt x="172817" y="53714"/>
                  </a:cubicBezTo>
                  <a:cubicBezTo>
                    <a:pt x="175011" y="50501"/>
                    <a:pt x="180677" y="45467"/>
                    <a:pt x="187901" y="45467"/>
                  </a:cubicBezTo>
                  <a:cubicBezTo>
                    <a:pt x="191116" y="45467"/>
                    <a:pt x="194728" y="46499"/>
                    <a:pt x="197307" y="49334"/>
                  </a:cubicBezTo>
                  <a:cubicBezTo>
                    <a:pt x="199239" y="51521"/>
                    <a:pt x="200406" y="54355"/>
                    <a:pt x="200406" y="60024"/>
                  </a:cubicBezTo>
                  <a:lnTo>
                    <a:pt x="200406" y="93774"/>
                  </a:lnTo>
                  <a:lnTo>
                    <a:pt x="217152" y="93774"/>
                  </a:lnTo>
                  <a:lnTo>
                    <a:pt x="217152" y="60671"/>
                  </a:lnTo>
                  <a:cubicBezTo>
                    <a:pt x="217152" y="51392"/>
                    <a:pt x="214830" y="44954"/>
                    <a:pt x="210845" y="40055"/>
                  </a:cubicBezTo>
                  <a:cubicBezTo>
                    <a:pt x="205821" y="33879"/>
                    <a:pt x="197582" y="30012"/>
                    <a:pt x="188934" y="30012"/>
                  </a:cubicBezTo>
                  <a:moveTo>
                    <a:pt x="231344" y="93781"/>
                  </a:moveTo>
                  <a:lnTo>
                    <a:pt x="248096" y="93781"/>
                  </a:lnTo>
                  <a:lnTo>
                    <a:pt x="248096" y="31301"/>
                  </a:lnTo>
                  <a:lnTo>
                    <a:pt x="231344" y="31301"/>
                  </a:lnTo>
                  <a:lnTo>
                    <a:pt x="231344" y="93781"/>
                  </a:lnTo>
                  <a:close/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>
                <a:solidFill>
                  <a:schemeClr val="accent1"/>
                </a:solidFill>
              </a:endParaRPr>
            </a:p>
          </p:txBody>
        </p:sp>
      </p:grpSp>
      <p:pic>
        <p:nvPicPr>
          <p:cNvPr id="43" name="Imagen 42">
            <a:extLst>
              <a:ext uri="{FF2B5EF4-FFF2-40B4-BE49-F238E27FC236}">
                <a16:creationId xmlns:a16="http://schemas.microsoft.com/office/drawing/2014/main" id="{B5477B23-F4C0-4652-BFC8-E64DF78C0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8629"/>
            <a:ext cx="2079437" cy="126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60236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-2-LINE HEAD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418" y="515273"/>
            <a:ext cx="10346231" cy="8807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0418" y="1628274"/>
            <a:ext cx="10346231" cy="47684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780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6B9B1E2-DDBB-62BA-0FFA-312204B70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D862-53DD-4F01-BB9C-AAD4A6AC4F42}" type="datetimeFigureOut">
              <a:rPr lang="es-ES" smtClean="0"/>
              <a:t>12/06/2026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E13B54-2477-43EF-C5F7-106DD2EF3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FFF20BD-27BA-92C8-AA4B-8750A4249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0AC8-8003-4A7E-810C-2FB953D2D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4977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699846" y="377940"/>
            <a:ext cx="7039428" cy="565035"/>
          </a:xfrm>
        </p:spPr>
        <p:txBody>
          <a:bodyPr anchor="t"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s-ES"/>
              <a:t>Clic para editar título</a:t>
            </a:r>
            <a:br>
              <a:rPr lang="es-ES"/>
            </a:b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41056" y="1593561"/>
            <a:ext cx="11109605" cy="435133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</a:defRPr>
            </a:lvl1pPr>
            <a:lvl2pPr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</a:defRPr>
            </a:lvl2pPr>
            <a:lvl3pPr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</a:defRPr>
            </a:lvl3pPr>
            <a:lvl4pPr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</a:defRPr>
            </a:lvl4pPr>
            <a:lvl5pPr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699846" y="913101"/>
            <a:ext cx="7039708" cy="380711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2000">
                <a:solidFill>
                  <a:srgbClr val="FF0000"/>
                </a:solidFill>
              </a:defRPr>
            </a:lvl1pPr>
          </a:lstStyle>
          <a:p>
            <a:pPr lvl="0"/>
            <a:r>
              <a:rPr lang="es-ES"/>
              <a:t>Clic para editar subtítulo</a:t>
            </a:r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989" y="391028"/>
            <a:ext cx="1947672" cy="39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78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9D862-53DD-4F01-BB9C-AAD4A6AC4F42}" type="datetimeFigureOut">
              <a:rPr lang="es-ES" smtClean="0"/>
              <a:t>12/06/2026</a:t>
            </a:fld>
            <a:endParaRPr lang="es-E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50AC8-8003-4A7E-810C-2FB953D2D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7534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A2BE49-8834-EC86-9E4A-E56FAC8A5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520343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o tí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57F6F9D-641F-4F3E-B189-6D48E2F78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5933"/>
            <a:ext cx="2079437" cy="1262068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B997CCB-0A84-E13E-6080-C00F8964C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38274" y="6353181"/>
            <a:ext cx="9315449" cy="4095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121917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Deck title</a:t>
            </a:r>
            <a:endParaRPr lang="en-US" noProof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6591B2D-6CCB-0CE1-F55E-37DDD1CDF2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956" y="176122"/>
            <a:ext cx="11402089" cy="760793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91433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068" b="1" kern="1200" noProof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Slide title is Arial Regular 22/Simple pt.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D92853B-47F0-D2AB-2E43-E936312B5337}"/>
              </a:ext>
            </a:extLst>
          </p:cNvPr>
          <p:cNvCxnSpPr>
            <a:cxnSpLocks/>
          </p:cNvCxnSpPr>
          <p:nvPr/>
        </p:nvCxnSpPr>
        <p:spPr>
          <a:xfrm>
            <a:off x="440761" y="1114293"/>
            <a:ext cx="1138939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1274B2A3-29E2-4777-7479-5AD583B78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595933"/>
            <a:ext cx="2079437" cy="1262068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0543E06-9AAD-2364-46E6-054E161774CB}"/>
              </a:ext>
            </a:extLst>
          </p:cNvPr>
          <p:cNvCxnSpPr>
            <a:cxnSpLocks/>
          </p:cNvCxnSpPr>
          <p:nvPr userDrawn="1"/>
        </p:nvCxnSpPr>
        <p:spPr>
          <a:xfrm>
            <a:off x="440761" y="1114293"/>
            <a:ext cx="1138939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214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4" pos="4400">
          <p15:clr>
            <a:srgbClr val="FBAE40"/>
          </p15:clr>
        </p15:guide>
        <p15:guide id="5" orient="horz" pos="259">
          <p15:clr>
            <a:srgbClr val="FBAE40"/>
          </p15:clr>
        </p15:guide>
        <p15:guide id="6" orient="horz" pos="79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6A89A73E-2C31-7D42-AF20-9EEB1A54201F}"/>
              </a:ext>
            </a:extLst>
          </p:cNvPr>
          <p:cNvGrpSpPr/>
          <p:nvPr/>
        </p:nvGrpSpPr>
        <p:grpSpPr>
          <a:xfrm>
            <a:off x="10869235" y="6305566"/>
            <a:ext cx="1001260" cy="310180"/>
            <a:chOff x="7785861" y="4639396"/>
            <a:chExt cx="1111660" cy="344382"/>
          </a:xfrm>
        </p:grpSpPr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34B27C1E-A557-6A44-8926-1FD5540CD3BF}"/>
                </a:ext>
              </a:extLst>
            </p:cNvPr>
            <p:cNvSpPr/>
            <p:nvPr/>
          </p:nvSpPr>
          <p:spPr>
            <a:xfrm>
              <a:off x="7785861" y="4639396"/>
              <a:ext cx="256158" cy="344382"/>
            </a:xfrm>
            <a:custGeom>
              <a:avLst/>
              <a:gdLst>
                <a:gd name="connsiteX0" fmla="*/ 107295 w 139455"/>
                <a:gd name="connsiteY0" fmla="*/ 11790 h 187485"/>
                <a:gd name="connsiteX1" fmla="*/ 107295 w 139455"/>
                <a:gd name="connsiteY1" fmla="*/ 0 h 187485"/>
                <a:gd name="connsiteX2" fmla="*/ 46294 w 139455"/>
                <a:gd name="connsiteY2" fmla="*/ 32046 h 187485"/>
                <a:gd name="connsiteX3" fmla="*/ 39296 w 139455"/>
                <a:gd name="connsiteY3" fmla="*/ 43610 h 187485"/>
                <a:gd name="connsiteX4" fmla="*/ 39296 w 139455"/>
                <a:gd name="connsiteY4" fmla="*/ 55400 h 187485"/>
                <a:gd name="connsiteX5" fmla="*/ 100310 w 139455"/>
                <a:gd name="connsiteY5" fmla="*/ 23353 h 187485"/>
                <a:gd name="connsiteX6" fmla="*/ 107295 w 139455"/>
                <a:gd name="connsiteY6" fmla="*/ 11790 h 187485"/>
                <a:gd name="connsiteX7" fmla="*/ 107466 w 139455"/>
                <a:gd name="connsiteY7" fmla="*/ 39279 h 187485"/>
                <a:gd name="connsiteX8" fmla="*/ 46459 w 139455"/>
                <a:gd name="connsiteY8" fmla="*/ 71325 h 187485"/>
                <a:gd name="connsiteX9" fmla="*/ 39466 w 139455"/>
                <a:gd name="connsiteY9" fmla="*/ 82889 h 187485"/>
                <a:gd name="connsiteX10" fmla="*/ 39466 w 139455"/>
                <a:gd name="connsiteY10" fmla="*/ 94678 h 187485"/>
                <a:gd name="connsiteX11" fmla="*/ 100475 w 139455"/>
                <a:gd name="connsiteY11" fmla="*/ 62638 h 187485"/>
                <a:gd name="connsiteX12" fmla="*/ 107466 w 139455"/>
                <a:gd name="connsiteY12" fmla="*/ 51069 h 187485"/>
                <a:gd name="connsiteX13" fmla="*/ 107466 w 139455"/>
                <a:gd name="connsiteY13" fmla="*/ 39279 h 187485"/>
                <a:gd name="connsiteX14" fmla="*/ 39466 w 139455"/>
                <a:gd name="connsiteY14" fmla="*/ 122167 h 187485"/>
                <a:gd name="connsiteX15" fmla="*/ 39466 w 139455"/>
                <a:gd name="connsiteY15" fmla="*/ 133951 h 187485"/>
                <a:gd name="connsiteX16" fmla="*/ 100475 w 139455"/>
                <a:gd name="connsiteY16" fmla="*/ 101905 h 187485"/>
                <a:gd name="connsiteX17" fmla="*/ 107466 w 139455"/>
                <a:gd name="connsiteY17" fmla="*/ 90347 h 187485"/>
                <a:gd name="connsiteX18" fmla="*/ 107466 w 139455"/>
                <a:gd name="connsiteY18" fmla="*/ 78558 h 187485"/>
                <a:gd name="connsiteX19" fmla="*/ 46459 w 139455"/>
                <a:gd name="connsiteY19" fmla="*/ 110598 h 187485"/>
                <a:gd name="connsiteX20" fmla="*/ 39466 w 139455"/>
                <a:gd name="connsiteY20" fmla="*/ 122167 h 187485"/>
                <a:gd name="connsiteX21" fmla="*/ 135911 w 139455"/>
                <a:gd name="connsiteY21" fmla="*/ 95809 h 187485"/>
                <a:gd name="connsiteX22" fmla="*/ 133008 w 139455"/>
                <a:gd name="connsiteY22" fmla="*/ 94672 h 187485"/>
                <a:gd name="connsiteX23" fmla="*/ 121920 w 139455"/>
                <a:gd name="connsiteY23" fmla="*/ 100488 h 187485"/>
                <a:gd name="connsiteX24" fmla="*/ 120729 w 139455"/>
                <a:gd name="connsiteY24" fmla="*/ 103347 h 187485"/>
                <a:gd name="connsiteX25" fmla="*/ 122428 w 139455"/>
                <a:gd name="connsiteY25" fmla="*/ 123475 h 187485"/>
                <a:gd name="connsiteX26" fmla="*/ 73087 w 139455"/>
                <a:gd name="connsiteY26" fmla="*/ 170658 h 187485"/>
                <a:gd name="connsiteX27" fmla="*/ 16725 w 139455"/>
                <a:gd name="connsiteY27" fmla="*/ 117788 h 187485"/>
                <a:gd name="connsiteX28" fmla="*/ 24499 w 139455"/>
                <a:gd name="connsiteY28" fmla="*/ 90170 h 187485"/>
                <a:gd name="connsiteX29" fmla="*/ 24602 w 139455"/>
                <a:gd name="connsiteY29" fmla="*/ 87171 h 187485"/>
                <a:gd name="connsiteX30" fmla="*/ 18094 w 139455"/>
                <a:gd name="connsiteY30" fmla="*/ 75345 h 187485"/>
                <a:gd name="connsiteX31" fmla="*/ 14640 w 139455"/>
                <a:gd name="connsiteY31" fmla="*/ 75088 h 187485"/>
                <a:gd name="connsiteX32" fmla="*/ 94 w 139455"/>
                <a:gd name="connsiteY32" fmla="*/ 121483 h 187485"/>
                <a:gd name="connsiteX33" fmla="*/ 66994 w 139455"/>
                <a:gd name="connsiteY33" fmla="*/ 187433 h 187485"/>
                <a:gd name="connsiteX34" fmla="*/ 139455 w 139455"/>
                <a:gd name="connsiteY34" fmla="*/ 117794 h 187485"/>
                <a:gd name="connsiteX35" fmla="*/ 135911 w 139455"/>
                <a:gd name="connsiteY35" fmla="*/ 95809 h 18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9455" h="187485">
                  <a:moveTo>
                    <a:pt x="107295" y="11790"/>
                  </a:moveTo>
                  <a:lnTo>
                    <a:pt x="107295" y="0"/>
                  </a:lnTo>
                  <a:lnTo>
                    <a:pt x="46294" y="32046"/>
                  </a:lnTo>
                  <a:cubicBezTo>
                    <a:pt x="41997" y="34300"/>
                    <a:pt x="39296" y="38760"/>
                    <a:pt x="39296" y="43610"/>
                  </a:cubicBezTo>
                  <a:lnTo>
                    <a:pt x="39296" y="55400"/>
                  </a:lnTo>
                  <a:lnTo>
                    <a:pt x="100310" y="23353"/>
                  </a:lnTo>
                  <a:cubicBezTo>
                    <a:pt x="104612" y="21093"/>
                    <a:pt x="107295" y="16640"/>
                    <a:pt x="107295" y="11790"/>
                  </a:cubicBezTo>
                  <a:moveTo>
                    <a:pt x="107466" y="39279"/>
                  </a:moveTo>
                  <a:lnTo>
                    <a:pt x="46459" y="71325"/>
                  </a:lnTo>
                  <a:cubicBezTo>
                    <a:pt x="42168" y="73585"/>
                    <a:pt x="39466" y="78038"/>
                    <a:pt x="39466" y="82889"/>
                  </a:cubicBezTo>
                  <a:lnTo>
                    <a:pt x="39466" y="94678"/>
                  </a:lnTo>
                  <a:lnTo>
                    <a:pt x="100475" y="62638"/>
                  </a:lnTo>
                  <a:cubicBezTo>
                    <a:pt x="104771" y="60378"/>
                    <a:pt x="107466" y="55919"/>
                    <a:pt x="107466" y="51069"/>
                  </a:cubicBezTo>
                  <a:lnTo>
                    <a:pt x="107466" y="39279"/>
                  </a:lnTo>
                  <a:close/>
                  <a:moveTo>
                    <a:pt x="39466" y="122167"/>
                  </a:moveTo>
                  <a:lnTo>
                    <a:pt x="39466" y="133951"/>
                  </a:lnTo>
                  <a:lnTo>
                    <a:pt x="100475" y="101905"/>
                  </a:lnTo>
                  <a:cubicBezTo>
                    <a:pt x="104771" y="99651"/>
                    <a:pt x="107466" y="95198"/>
                    <a:pt x="107466" y="90347"/>
                  </a:cubicBezTo>
                  <a:lnTo>
                    <a:pt x="107466" y="78558"/>
                  </a:lnTo>
                  <a:lnTo>
                    <a:pt x="46459" y="110598"/>
                  </a:lnTo>
                  <a:cubicBezTo>
                    <a:pt x="42162" y="112864"/>
                    <a:pt x="39466" y="117317"/>
                    <a:pt x="39466" y="122167"/>
                  </a:cubicBezTo>
                  <a:moveTo>
                    <a:pt x="135911" y="95809"/>
                  </a:moveTo>
                  <a:cubicBezTo>
                    <a:pt x="135520" y="94617"/>
                    <a:pt x="134126" y="94086"/>
                    <a:pt x="133008" y="94672"/>
                  </a:cubicBezTo>
                  <a:lnTo>
                    <a:pt x="121920" y="100488"/>
                  </a:lnTo>
                  <a:cubicBezTo>
                    <a:pt x="120888" y="101038"/>
                    <a:pt x="120411" y="102223"/>
                    <a:pt x="120729" y="103347"/>
                  </a:cubicBezTo>
                  <a:cubicBezTo>
                    <a:pt x="122514" y="109651"/>
                    <a:pt x="123174" y="116438"/>
                    <a:pt x="122428" y="123475"/>
                  </a:cubicBezTo>
                  <a:cubicBezTo>
                    <a:pt x="119739" y="148942"/>
                    <a:pt x="98653" y="169082"/>
                    <a:pt x="73087" y="170658"/>
                  </a:cubicBezTo>
                  <a:cubicBezTo>
                    <a:pt x="42290" y="172564"/>
                    <a:pt x="16725" y="148154"/>
                    <a:pt x="16725" y="117788"/>
                  </a:cubicBezTo>
                  <a:cubicBezTo>
                    <a:pt x="16725" y="107665"/>
                    <a:pt x="19572" y="98203"/>
                    <a:pt x="24499" y="90170"/>
                  </a:cubicBezTo>
                  <a:cubicBezTo>
                    <a:pt x="25061" y="89248"/>
                    <a:pt x="25116" y="88112"/>
                    <a:pt x="24602" y="87171"/>
                  </a:cubicBezTo>
                  <a:lnTo>
                    <a:pt x="18094" y="75345"/>
                  </a:lnTo>
                  <a:cubicBezTo>
                    <a:pt x="17372" y="74037"/>
                    <a:pt x="15557" y="73915"/>
                    <a:pt x="14640" y="75088"/>
                  </a:cubicBezTo>
                  <a:cubicBezTo>
                    <a:pt x="4782" y="87782"/>
                    <a:pt x="-804" y="103964"/>
                    <a:pt x="94" y="121483"/>
                  </a:cubicBezTo>
                  <a:cubicBezTo>
                    <a:pt x="1953" y="157213"/>
                    <a:pt x="31228" y="186064"/>
                    <a:pt x="66994" y="187433"/>
                  </a:cubicBezTo>
                  <a:cubicBezTo>
                    <a:pt x="106751" y="188953"/>
                    <a:pt x="139455" y="157189"/>
                    <a:pt x="139455" y="117794"/>
                  </a:cubicBezTo>
                  <a:cubicBezTo>
                    <a:pt x="139455" y="110103"/>
                    <a:pt x="138209" y="102711"/>
                    <a:pt x="135911" y="95809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/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FC6D32C-2C73-9C45-B902-B36FDDC72516}"/>
                </a:ext>
              </a:extLst>
            </p:cNvPr>
            <p:cNvSpPr/>
            <p:nvPr/>
          </p:nvSpPr>
          <p:spPr>
            <a:xfrm>
              <a:off x="8098546" y="4754028"/>
              <a:ext cx="798975" cy="174628"/>
            </a:xfrm>
            <a:custGeom>
              <a:avLst/>
              <a:gdLst>
                <a:gd name="connsiteX0" fmla="*/ 418218 w 434970"/>
                <a:gd name="connsiteY0" fmla="*/ 7990 h 95069"/>
                <a:gd name="connsiteX1" fmla="*/ 418218 w 434970"/>
                <a:gd name="connsiteY1" fmla="*/ 93781 h 95069"/>
                <a:gd name="connsiteX2" fmla="*/ 434970 w 434970"/>
                <a:gd name="connsiteY2" fmla="*/ 93781 h 95069"/>
                <a:gd name="connsiteX3" fmla="*/ 434970 w 434970"/>
                <a:gd name="connsiteY3" fmla="*/ 3617 h 95069"/>
                <a:gd name="connsiteX4" fmla="*/ 418218 w 434970"/>
                <a:gd name="connsiteY4" fmla="*/ 7990 h 95069"/>
                <a:gd name="connsiteX5" fmla="*/ 279670 w 434970"/>
                <a:gd name="connsiteY5" fmla="*/ 37617 h 95069"/>
                <a:gd name="connsiteX6" fmla="*/ 279670 w 434970"/>
                <a:gd name="connsiteY6" fmla="*/ 31307 h 95069"/>
                <a:gd name="connsiteX7" fmla="*/ 263565 w 434970"/>
                <a:gd name="connsiteY7" fmla="*/ 31307 h 95069"/>
                <a:gd name="connsiteX8" fmla="*/ 263565 w 434970"/>
                <a:gd name="connsiteY8" fmla="*/ 93787 h 95069"/>
                <a:gd name="connsiteX9" fmla="*/ 280306 w 434970"/>
                <a:gd name="connsiteY9" fmla="*/ 93787 h 95069"/>
                <a:gd name="connsiteX10" fmla="*/ 280306 w 434970"/>
                <a:gd name="connsiteY10" fmla="*/ 54490 h 95069"/>
                <a:gd name="connsiteX11" fmla="*/ 295518 w 434970"/>
                <a:gd name="connsiteY11" fmla="*/ 45473 h 95069"/>
                <a:gd name="connsiteX12" fmla="*/ 301575 w 434970"/>
                <a:gd name="connsiteY12" fmla="*/ 46121 h 95069"/>
                <a:gd name="connsiteX13" fmla="*/ 303512 w 434970"/>
                <a:gd name="connsiteY13" fmla="*/ 30525 h 95069"/>
                <a:gd name="connsiteX14" fmla="*/ 297834 w 434970"/>
                <a:gd name="connsiteY14" fmla="*/ 30012 h 95069"/>
                <a:gd name="connsiteX15" fmla="*/ 279670 w 434970"/>
                <a:gd name="connsiteY15" fmla="*/ 37617 h 95069"/>
                <a:gd name="connsiteX16" fmla="*/ 353776 w 434970"/>
                <a:gd name="connsiteY16" fmla="*/ 71881 h 95069"/>
                <a:gd name="connsiteX17" fmla="*/ 338698 w 434970"/>
                <a:gd name="connsiteY17" fmla="*/ 79608 h 95069"/>
                <a:gd name="connsiteX18" fmla="*/ 322196 w 434970"/>
                <a:gd name="connsiteY18" fmla="*/ 62608 h 95069"/>
                <a:gd name="connsiteX19" fmla="*/ 338313 w 434970"/>
                <a:gd name="connsiteY19" fmla="*/ 45473 h 95069"/>
                <a:gd name="connsiteX20" fmla="*/ 353776 w 434970"/>
                <a:gd name="connsiteY20" fmla="*/ 53201 h 95069"/>
                <a:gd name="connsiteX21" fmla="*/ 353776 w 434970"/>
                <a:gd name="connsiteY21" fmla="*/ 71881 h 95069"/>
                <a:gd name="connsiteX22" fmla="*/ 354423 w 434970"/>
                <a:gd name="connsiteY22" fmla="*/ 36328 h 95069"/>
                <a:gd name="connsiteX23" fmla="*/ 336124 w 434970"/>
                <a:gd name="connsiteY23" fmla="*/ 30018 h 95069"/>
                <a:gd name="connsiteX24" fmla="*/ 305443 w 434970"/>
                <a:gd name="connsiteY24" fmla="*/ 62608 h 95069"/>
                <a:gd name="connsiteX25" fmla="*/ 313444 w 434970"/>
                <a:gd name="connsiteY25" fmla="*/ 84508 h 95069"/>
                <a:gd name="connsiteX26" fmla="*/ 337023 w 434970"/>
                <a:gd name="connsiteY26" fmla="*/ 95070 h 95069"/>
                <a:gd name="connsiteX27" fmla="*/ 354423 w 434970"/>
                <a:gd name="connsiteY27" fmla="*/ 88759 h 95069"/>
                <a:gd name="connsiteX28" fmla="*/ 354423 w 434970"/>
                <a:gd name="connsiteY28" fmla="*/ 93781 h 95069"/>
                <a:gd name="connsiteX29" fmla="*/ 370534 w 434970"/>
                <a:gd name="connsiteY29" fmla="*/ 93781 h 95069"/>
                <a:gd name="connsiteX30" fmla="*/ 370534 w 434970"/>
                <a:gd name="connsiteY30" fmla="*/ 31301 h 95069"/>
                <a:gd name="connsiteX31" fmla="*/ 354423 w 434970"/>
                <a:gd name="connsiteY31" fmla="*/ 31301 h 95069"/>
                <a:gd name="connsiteX32" fmla="*/ 354423 w 434970"/>
                <a:gd name="connsiteY32" fmla="*/ 36328 h 95069"/>
                <a:gd name="connsiteX33" fmla="*/ 385997 w 434970"/>
                <a:gd name="connsiteY33" fmla="*/ 93781 h 95069"/>
                <a:gd name="connsiteX34" fmla="*/ 402749 w 434970"/>
                <a:gd name="connsiteY34" fmla="*/ 93781 h 95069"/>
                <a:gd name="connsiteX35" fmla="*/ 402749 w 434970"/>
                <a:gd name="connsiteY35" fmla="*/ 3617 h 95069"/>
                <a:gd name="connsiteX36" fmla="*/ 385997 w 434970"/>
                <a:gd name="connsiteY36" fmla="*/ 7996 h 95069"/>
                <a:gd name="connsiteX37" fmla="*/ 385997 w 434970"/>
                <a:gd name="connsiteY37" fmla="*/ 93781 h 95069"/>
                <a:gd name="connsiteX38" fmla="*/ 239717 w 434970"/>
                <a:gd name="connsiteY38" fmla="*/ 0 h 95069"/>
                <a:gd name="connsiteX39" fmla="*/ 228765 w 434970"/>
                <a:gd name="connsiteY39" fmla="*/ 10690 h 95069"/>
                <a:gd name="connsiteX40" fmla="*/ 239717 w 434970"/>
                <a:gd name="connsiteY40" fmla="*/ 21387 h 95069"/>
                <a:gd name="connsiteX41" fmla="*/ 250676 w 434970"/>
                <a:gd name="connsiteY41" fmla="*/ 10690 h 95069"/>
                <a:gd name="connsiteX42" fmla="*/ 239717 w 434970"/>
                <a:gd name="connsiteY42" fmla="*/ 0 h 95069"/>
                <a:gd name="connsiteX43" fmla="*/ 48332 w 434970"/>
                <a:gd name="connsiteY43" fmla="*/ 71881 h 95069"/>
                <a:gd name="connsiteX44" fmla="*/ 33248 w 434970"/>
                <a:gd name="connsiteY44" fmla="*/ 79608 h 95069"/>
                <a:gd name="connsiteX45" fmla="*/ 16752 w 434970"/>
                <a:gd name="connsiteY45" fmla="*/ 62608 h 95069"/>
                <a:gd name="connsiteX46" fmla="*/ 32870 w 434970"/>
                <a:gd name="connsiteY46" fmla="*/ 45473 h 95069"/>
                <a:gd name="connsiteX47" fmla="*/ 48332 w 434970"/>
                <a:gd name="connsiteY47" fmla="*/ 53201 h 95069"/>
                <a:gd name="connsiteX48" fmla="*/ 48332 w 434970"/>
                <a:gd name="connsiteY48" fmla="*/ 71881 h 95069"/>
                <a:gd name="connsiteX49" fmla="*/ 48973 w 434970"/>
                <a:gd name="connsiteY49" fmla="*/ 36328 h 95069"/>
                <a:gd name="connsiteX50" fmla="*/ 30675 w 434970"/>
                <a:gd name="connsiteY50" fmla="*/ 30018 h 95069"/>
                <a:gd name="connsiteX51" fmla="*/ 0 w 434970"/>
                <a:gd name="connsiteY51" fmla="*/ 62608 h 95069"/>
                <a:gd name="connsiteX52" fmla="*/ 7988 w 434970"/>
                <a:gd name="connsiteY52" fmla="*/ 84508 h 95069"/>
                <a:gd name="connsiteX53" fmla="*/ 31574 w 434970"/>
                <a:gd name="connsiteY53" fmla="*/ 95070 h 95069"/>
                <a:gd name="connsiteX54" fmla="*/ 48973 w 434970"/>
                <a:gd name="connsiteY54" fmla="*/ 88759 h 95069"/>
                <a:gd name="connsiteX55" fmla="*/ 48973 w 434970"/>
                <a:gd name="connsiteY55" fmla="*/ 93781 h 95069"/>
                <a:gd name="connsiteX56" fmla="*/ 65085 w 434970"/>
                <a:gd name="connsiteY56" fmla="*/ 93781 h 95069"/>
                <a:gd name="connsiteX57" fmla="*/ 65085 w 434970"/>
                <a:gd name="connsiteY57" fmla="*/ 31301 h 95069"/>
                <a:gd name="connsiteX58" fmla="*/ 48973 w 434970"/>
                <a:gd name="connsiteY58" fmla="*/ 31301 h 95069"/>
                <a:gd name="connsiteX59" fmla="*/ 48973 w 434970"/>
                <a:gd name="connsiteY59" fmla="*/ 36328 h 95069"/>
                <a:gd name="connsiteX60" fmla="*/ 80547 w 434970"/>
                <a:gd name="connsiteY60" fmla="*/ 93781 h 95069"/>
                <a:gd name="connsiteX61" fmla="*/ 97306 w 434970"/>
                <a:gd name="connsiteY61" fmla="*/ 93781 h 95069"/>
                <a:gd name="connsiteX62" fmla="*/ 97306 w 434970"/>
                <a:gd name="connsiteY62" fmla="*/ 3617 h 95069"/>
                <a:gd name="connsiteX63" fmla="*/ 80547 w 434970"/>
                <a:gd name="connsiteY63" fmla="*/ 7996 h 95069"/>
                <a:gd name="connsiteX64" fmla="*/ 80547 w 434970"/>
                <a:gd name="connsiteY64" fmla="*/ 93781 h 95069"/>
                <a:gd name="connsiteX65" fmla="*/ 188934 w 434970"/>
                <a:gd name="connsiteY65" fmla="*/ 30012 h 95069"/>
                <a:gd name="connsiteX66" fmla="*/ 166767 w 434970"/>
                <a:gd name="connsiteY66" fmla="*/ 39810 h 95069"/>
                <a:gd name="connsiteX67" fmla="*/ 145760 w 434970"/>
                <a:gd name="connsiteY67" fmla="*/ 30012 h 95069"/>
                <a:gd name="connsiteX68" fmla="*/ 128874 w 434970"/>
                <a:gd name="connsiteY68" fmla="*/ 36328 h 95069"/>
                <a:gd name="connsiteX69" fmla="*/ 128874 w 434970"/>
                <a:gd name="connsiteY69" fmla="*/ 31307 h 95069"/>
                <a:gd name="connsiteX70" fmla="*/ 112756 w 434970"/>
                <a:gd name="connsiteY70" fmla="*/ 31307 h 95069"/>
                <a:gd name="connsiteX71" fmla="*/ 112756 w 434970"/>
                <a:gd name="connsiteY71" fmla="*/ 93787 h 95069"/>
                <a:gd name="connsiteX72" fmla="*/ 129515 w 434970"/>
                <a:gd name="connsiteY72" fmla="*/ 93787 h 95069"/>
                <a:gd name="connsiteX73" fmla="*/ 129515 w 434970"/>
                <a:gd name="connsiteY73" fmla="*/ 53201 h 95069"/>
                <a:gd name="connsiteX74" fmla="*/ 144079 w 434970"/>
                <a:gd name="connsiteY74" fmla="*/ 45473 h 95069"/>
                <a:gd name="connsiteX75" fmla="*/ 153486 w 434970"/>
                <a:gd name="connsiteY75" fmla="*/ 49340 h 95069"/>
                <a:gd name="connsiteX76" fmla="*/ 156578 w 434970"/>
                <a:gd name="connsiteY76" fmla="*/ 60030 h 95069"/>
                <a:gd name="connsiteX77" fmla="*/ 156578 w 434970"/>
                <a:gd name="connsiteY77" fmla="*/ 93781 h 95069"/>
                <a:gd name="connsiteX78" fmla="*/ 173331 w 434970"/>
                <a:gd name="connsiteY78" fmla="*/ 93781 h 95069"/>
                <a:gd name="connsiteX79" fmla="*/ 173331 w 434970"/>
                <a:gd name="connsiteY79" fmla="*/ 60678 h 95069"/>
                <a:gd name="connsiteX80" fmla="*/ 172817 w 434970"/>
                <a:gd name="connsiteY80" fmla="*/ 53714 h 95069"/>
                <a:gd name="connsiteX81" fmla="*/ 187901 w 434970"/>
                <a:gd name="connsiteY81" fmla="*/ 45467 h 95069"/>
                <a:gd name="connsiteX82" fmla="*/ 197307 w 434970"/>
                <a:gd name="connsiteY82" fmla="*/ 49334 h 95069"/>
                <a:gd name="connsiteX83" fmla="*/ 200406 w 434970"/>
                <a:gd name="connsiteY83" fmla="*/ 60024 h 95069"/>
                <a:gd name="connsiteX84" fmla="*/ 200406 w 434970"/>
                <a:gd name="connsiteY84" fmla="*/ 93774 h 95069"/>
                <a:gd name="connsiteX85" fmla="*/ 217152 w 434970"/>
                <a:gd name="connsiteY85" fmla="*/ 93774 h 95069"/>
                <a:gd name="connsiteX86" fmla="*/ 217152 w 434970"/>
                <a:gd name="connsiteY86" fmla="*/ 60671 h 95069"/>
                <a:gd name="connsiteX87" fmla="*/ 210845 w 434970"/>
                <a:gd name="connsiteY87" fmla="*/ 40055 h 95069"/>
                <a:gd name="connsiteX88" fmla="*/ 188934 w 434970"/>
                <a:gd name="connsiteY88" fmla="*/ 30012 h 95069"/>
                <a:gd name="connsiteX89" fmla="*/ 231344 w 434970"/>
                <a:gd name="connsiteY89" fmla="*/ 93781 h 95069"/>
                <a:gd name="connsiteX90" fmla="*/ 248096 w 434970"/>
                <a:gd name="connsiteY90" fmla="*/ 93781 h 95069"/>
                <a:gd name="connsiteX91" fmla="*/ 248096 w 434970"/>
                <a:gd name="connsiteY91" fmla="*/ 31301 h 95069"/>
                <a:gd name="connsiteX92" fmla="*/ 231344 w 434970"/>
                <a:gd name="connsiteY92" fmla="*/ 31301 h 95069"/>
                <a:gd name="connsiteX93" fmla="*/ 231344 w 434970"/>
                <a:gd name="connsiteY93" fmla="*/ 93781 h 9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34970" h="95069">
                  <a:moveTo>
                    <a:pt x="418218" y="7990"/>
                  </a:moveTo>
                  <a:lnTo>
                    <a:pt x="418218" y="93781"/>
                  </a:lnTo>
                  <a:lnTo>
                    <a:pt x="434970" y="93781"/>
                  </a:lnTo>
                  <a:lnTo>
                    <a:pt x="434970" y="3617"/>
                  </a:lnTo>
                  <a:lnTo>
                    <a:pt x="418218" y="7990"/>
                  </a:lnTo>
                  <a:close/>
                  <a:moveTo>
                    <a:pt x="279670" y="37617"/>
                  </a:moveTo>
                  <a:lnTo>
                    <a:pt x="279670" y="31307"/>
                  </a:lnTo>
                  <a:lnTo>
                    <a:pt x="263565" y="31307"/>
                  </a:lnTo>
                  <a:lnTo>
                    <a:pt x="263565" y="93787"/>
                  </a:lnTo>
                  <a:lnTo>
                    <a:pt x="280306" y="93787"/>
                  </a:lnTo>
                  <a:lnTo>
                    <a:pt x="280306" y="54490"/>
                  </a:lnTo>
                  <a:cubicBezTo>
                    <a:pt x="282365" y="50763"/>
                    <a:pt x="288172" y="45473"/>
                    <a:pt x="295518" y="45473"/>
                  </a:cubicBezTo>
                  <a:cubicBezTo>
                    <a:pt x="297962" y="45473"/>
                    <a:pt x="300413" y="45736"/>
                    <a:pt x="301575" y="46121"/>
                  </a:cubicBezTo>
                  <a:lnTo>
                    <a:pt x="303512" y="30525"/>
                  </a:lnTo>
                  <a:cubicBezTo>
                    <a:pt x="301697" y="30269"/>
                    <a:pt x="300285" y="30012"/>
                    <a:pt x="297834" y="30012"/>
                  </a:cubicBezTo>
                  <a:cubicBezTo>
                    <a:pt x="290237" y="30018"/>
                    <a:pt x="283404" y="32981"/>
                    <a:pt x="279670" y="37617"/>
                  </a:cubicBezTo>
                  <a:moveTo>
                    <a:pt x="353776" y="71881"/>
                  </a:moveTo>
                  <a:cubicBezTo>
                    <a:pt x="350555" y="76517"/>
                    <a:pt x="345005" y="79608"/>
                    <a:pt x="338698" y="79608"/>
                  </a:cubicBezTo>
                  <a:cubicBezTo>
                    <a:pt x="329285" y="79608"/>
                    <a:pt x="322196" y="72394"/>
                    <a:pt x="322196" y="62608"/>
                  </a:cubicBezTo>
                  <a:cubicBezTo>
                    <a:pt x="322196" y="53591"/>
                    <a:pt x="328515" y="45473"/>
                    <a:pt x="338313" y="45473"/>
                  </a:cubicBezTo>
                  <a:cubicBezTo>
                    <a:pt x="344754" y="45473"/>
                    <a:pt x="350297" y="48564"/>
                    <a:pt x="353776" y="53201"/>
                  </a:cubicBezTo>
                  <a:lnTo>
                    <a:pt x="353776" y="71881"/>
                  </a:lnTo>
                  <a:close/>
                  <a:moveTo>
                    <a:pt x="354423" y="36328"/>
                  </a:moveTo>
                  <a:cubicBezTo>
                    <a:pt x="349522" y="32333"/>
                    <a:pt x="343208" y="30018"/>
                    <a:pt x="336124" y="30018"/>
                  </a:cubicBezTo>
                  <a:cubicBezTo>
                    <a:pt x="319110" y="30018"/>
                    <a:pt x="305443" y="44184"/>
                    <a:pt x="305443" y="62608"/>
                  </a:cubicBezTo>
                  <a:cubicBezTo>
                    <a:pt x="305443" y="71117"/>
                    <a:pt x="308536" y="78839"/>
                    <a:pt x="313444" y="84508"/>
                  </a:cubicBezTo>
                  <a:cubicBezTo>
                    <a:pt x="318974" y="90952"/>
                    <a:pt x="327751" y="95070"/>
                    <a:pt x="337023" y="95070"/>
                  </a:cubicBezTo>
                  <a:cubicBezTo>
                    <a:pt x="343337" y="95070"/>
                    <a:pt x="349265" y="93139"/>
                    <a:pt x="354423" y="88759"/>
                  </a:cubicBezTo>
                  <a:lnTo>
                    <a:pt x="354423" y="93781"/>
                  </a:lnTo>
                  <a:lnTo>
                    <a:pt x="370534" y="93781"/>
                  </a:lnTo>
                  <a:lnTo>
                    <a:pt x="370534" y="31301"/>
                  </a:lnTo>
                  <a:lnTo>
                    <a:pt x="354423" y="31301"/>
                  </a:lnTo>
                  <a:lnTo>
                    <a:pt x="354423" y="36328"/>
                  </a:lnTo>
                  <a:close/>
                  <a:moveTo>
                    <a:pt x="385997" y="93781"/>
                  </a:moveTo>
                  <a:lnTo>
                    <a:pt x="402749" y="93781"/>
                  </a:lnTo>
                  <a:lnTo>
                    <a:pt x="402749" y="3617"/>
                  </a:lnTo>
                  <a:lnTo>
                    <a:pt x="385997" y="7996"/>
                  </a:lnTo>
                  <a:lnTo>
                    <a:pt x="385997" y="93781"/>
                  </a:lnTo>
                  <a:close/>
                  <a:moveTo>
                    <a:pt x="239717" y="0"/>
                  </a:moveTo>
                  <a:cubicBezTo>
                    <a:pt x="233660" y="0"/>
                    <a:pt x="228765" y="4643"/>
                    <a:pt x="228765" y="10690"/>
                  </a:cubicBezTo>
                  <a:cubicBezTo>
                    <a:pt x="228765" y="16750"/>
                    <a:pt x="233660" y="21387"/>
                    <a:pt x="239717" y="21387"/>
                  </a:cubicBezTo>
                  <a:cubicBezTo>
                    <a:pt x="245774" y="21387"/>
                    <a:pt x="250676" y="16750"/>
                    <a:pt x="250676" y="10690"/>
                  </a:cubicBezTo>
                  <a:cubicBezTo>
                    <a:pt x="250676" y="4643"/>
                    <a:pt x="245774" y="0"/>
                    <a:pt x="239717" y="0"/>
                  </a:cubicBezTo>
                  <a:moveTo>
                    <a:pt x="48332" y="71881"/>
                  </a:moveTo>
                  <a:cubicBezTo>
                    <a:pt x="45117" y="76517"/>
                    <a:pt x="39568" y="79608"/>
                    <a:pt x="33248" y="79608"/>
                  </a:cubicBezTo>
                  <a:cubicBezTo>
                    <a:pt x="23842" y="79608"/>
                    <a:pt x="16752" y="72394"/>
                    <a:pt x="16752" y="62608"/>
                  </a:cubicBezTo>
                  <a:cubicBezTo>
                    <a:pt x="16752" y="53591"/>
                    <a:pt x="23072" y="45473"/>
                    <a:pt x="32870" y="45473"/>
                  </a:cubicBezTo>
                  <a:cubicBezTo>
                    <a:pt x="39317" y="45473"/>
                    <a:pt x="44860" y="48564"/>
                    <a:pt x="48332" y="53201"/>
                  </a:cubicBezTo>
                  <a:lnTo>
                    <a:pt x="48332" y="71881"/>
                  </a:lnTo>
                  <a:close/>
                  <a:moveTo>
                    <a:pt x="48973" y="36328"/>
                  </a:moveTo>
                  <a:cubicBezTo>
                    <a:pt x="44079" y="32333"/>
                    <a:pt x="37759" y="30018"/>
                    <a:pt x="30675" y="30018"/>
                  </a:cubicBezTo>
                  <a:cubicBezTo>
                    <a:pt x="13660" y="30018"/>
                    <a:pt x="0" y="44184"/>
                    <a:pt x="0" y="62608"/>
                  </a:cubicBezTo>
                  <a:cubicBezTo>
                    <a:pt x="0" y="71117"/>
                    <a:pt x="3092" y="78839"/>
                    <a:pt x="7988" y="84508"/>
                  </a:cubicBezTo>
                  <a:cubicBezTo>
                    <a:pt x="13531" y="90952"/>
                    <a:pt x="22296" y="95070"/>
                    <a:pt x="31574" y="95070"/>
                  </a:cubicBezTo>
                  <a:cubicBezTo>
                    <a:pt x="37887" y="95070"/>
                    <a:pt x="43822" y="93139"/>
                    <a:pt x="48973" y="88759"/>
                  </a:cubicBezTo>
                  <a:lnTo>
                    <a:pt x="48973" y="93781"/>
                  </a:lnTo>
                  <a:lnTo>
                    <a:pt x="65085" y="93781"/>
                  </a:lnTo>
                  <a:lnTo>
                    <a:pt x="65085" y="31301"/>
                  </a:lnTo>
                  <a:lnTo>
                    <a:pt x="48973" y="31301"/>
                  </a:lnTo>
                  <a:lnTo>
                    <a:pt x="48973" y="36328"/>
                  </a:lnTo>
                  <a:close/>
                  <a:moveTo>
                    <a:pt x="80547" y="93781"/>
                  </a:moveTo>
                  <a:lnTo>
                    <a:pt x="97306" y="93781"/>
                  </a:lnTo>
                  <a:lnTo>
                    <a:pt x="97306" y="3617"/>
                  </a:lnTo>
                  <a:lnTo>
                    <a:pt x="80547" y="7996"/>
                  </a:lnTo>
                  <a:lnTo>
                    <a:pt x="80547" y="93781"/>
                  </a:lnTo>
                  <a:close/>
                  <a:moveTo>
                    <a:pt x="188934" y="30012"/>
                  </a:moveTo>
                  <a:cubicBezTo>
                    <a:pt x="179650" y="30012"/>
                    <a:pt x="171791" y="34526"/>
                    <a:pt x="166767" y="39810"/>
                  </a:cubicBezTo>
                  <a:cubicBezTo>
                    <a:pt x="161865" y="33879"/>
                    <a:pt x="154262" y="30012"/>
                    <a:pt x="145760" y="30012"/>
                  </a:cubicBezTo>
                  <a:cubicBezTo>
                    <a:pt x="139704" y="30012"/>
                    <a:pt x="133775" y="31949"/>
                    <a:pt x="128874" y="36328"/>
                  </a:cubicBezTo>
                  <a:lnTo>
                    <a:pt x="128874" y="31307"/>
                  </a:lnTo>
                  <a:lnTo>
                    <a:pt x="112756" y="31307"/>
                  </a:lnTo>
                  <a:lnTo>
                    <a:pt x="112756" y="93787"/>
                  </a:lnTo>
                  <a:lnTo>
                    <a:pt x="129515" y="93787"/>
                  </a:lnTo>
                  <a:lnTo>
                    <a:pt x="129515" y="53201"/>
                  </a:lnTo>
                  <a:cubicBezTo>
                    <a:pt x="131831" y="50250"/>
                    <a:pt x="136996" y="45473"/>
                    <a:pt x="144079" y="45473"/>
                  </a:cubicBezTo>
                  <a:cubicBezTo>
                    <a:pt x="147294" y="45473"/>
                    <a:pt x="150907" y="46506"/>
                    <a:pt x="153486" y="49340"/>
                  </a:cubicBezTo>
                  <a:cubicBezTo>
                    <a:pt x="155417" y="51527"/>
                    <a:pt x="156578" y="54361"/>
                    <a:pt x="156578" y="60030"/>
                  </a:cubicBezTo>
                  <a:lnTo>
                    <a:pt x="156578" y="93781"/>
                  </a:lnTo>
                  <a:lnTo>
                    <a:pt x="173331" y="93781"/>
                  </a:lnTo>
                  <a:lnTo>
                    <a:pt x="173331" y="60678"/>
                  </a:lnTo>
                  <a:cubicBezTo>
                    <a:pt x="173331" y="58100"/>
                    <a:pt x="173074" y="55772"/>
                    <a:pt x="172817" y="53714"/>
                  </a:cubicBezTo>
                  <a:cubicBezTo>
                    <a:pt x="175011" y="50501"/>
                    <a:pt x="180677" y="45467"/>
                    <a:pt x="187901" y="45467"/>
                  </a:cubicBezTo>
                  <a:cubicBezTo>
                    <a:pt x="191116" y="45467"/>
                    <a:pt x="194728" y="46499"/>
                    <a:pt x="197307" y="49334"/>
                  </a:cubicBezTo>
                  <a:cubicBezTo>
                    <a:pt x="199239" y="51521"/>
                    <a:pt x="200406" y="54355"/>
                    <a:pt x="200406" y="60024"/>
                  </a:cubicBezTo>
                  <a:lnTo>
                    <a:pt x="200406" y="93774"/>
                  </a:lnTo>
                  <a:lnTo>
                    <a:pt x="217152" y="93774"/>
                  </a:lnTo>
                  <a:lnTo>
                    <a:pt x="217152" y="60671"/>
                  </a:lnTo>
                  <a:cubicBezTo>
                    <a:pt x="217152" y="51392"/>
                    <a:pt x="214830" y="44954"/>
                    <a:pt x="210845" y="40055"/>
                  </a:cubicBezTo>
                  <a:cubicBezTo>
                    <a:pt x="205821" y="33879"/>
                    <a:pt x="197582" y="30012"/>
                    <a:pt x="188934" y="30012"/>
                  </a:cubicBezTo>
                  <a:moveTo>
                    <a:pt x="231344" y="93781"/>
                  </a:moveTo>
                  <a:lnTo>
                    <a:pt x="248096" y="93781"/>
                  </a:lnTo>
                  <a:lnTo>
                    <a:pt x="248096" y="31301"/>
                  </a:lnTo>
                  <a:lnTo>
                    <a:pt x="231344" y="31301"/>
                  </a:lnTo>
                  <a:lnTo>
                    <a:pt x="231344" y="93781"/>
                  </a:lnTo>
                  <a:close/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>
                <a:solidFill>
                  <a:schemeClr val="accent1"/>
                </a:solidFill>
              </a:endParaRPr>
            </a:p>
          </p:txBody>
        </p:sp>
      </p:grpSp>
      <p:pic>
        <p:nvPicPr>
          <p:cNvPr id="43" name="Imagen 42">
            <a:extLst>
              <a:ext uri="{FF2B5EF4-FFF2-40B4-BE49-F238E27FC236}">
                <a16:creationId xmlns:a16="http://schemas.microsoft.com/office/drawing/2014/main" id="{B5477B23-F4C0-4652-BFC8-E64DF78C0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8629"/>
            <a:ext cx="2079437" cy="126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6475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tí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57F6F9D-641F-4F3E-B189-6D48E2F78F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595933"/>
            <a:ext cx="2079437" cy="1262068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B997CCB-0A84-E13E-6080-C00F8964C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38274" y="6353181"/>
            <a:ext cx="9315449" cy="4095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121917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Deck title</a:t>
            </a:r>
            <a:endParaRPr lang="en-US" noProof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6591B2D-6CCB-0CE1-F55E-37DDD1CDF2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956" y="176122"/>
            <a:ext cx="11402089" cy="760793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91433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068" b="1" kern="1200" noProof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Slide title is Arial Regular 22/Simple pt.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D92853B-47F0-D2AB-2E43-E936312B5337}"/>
              </a:ext>
            </a:extLst>
          </p:cNvPr>
          <p:cNvCxnSpPr>
            <a:cxnSpLocks/>
          </p:cNvCxnSpPr>
          <p:nvPr userDrawn="1"/>
        </p:nvCxnSpPr>
        <p:spPr>
          <a:xfrm>
            <a:off x="440761" y="1114293"/>
            <a:ext cx="1138939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19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4" pos="4400">
          <p15:clr>
            <a:srgbClr val="FBAE40"/>
          </p15:clr>
        </p15:guide>
        <p15:guide id="5" orient="horz" pos="259">
          <p15:clr>
            <a:srgbClr val="FBAE40"/>
          </p15:clr>
        </p15:guide>
        <p15:guide id="6" orient="horz" pos="79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-2-LINE HEAD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418" y="515273"/>
            <a:ext cx="10346231" cy="8807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0418" y="1628274"/>
            <a:ext cx="10346231" cy="47684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600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6B9B1E2-DDBB-62BA-0FFA-312204B70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1C4B-7D82-4C92-A4F7-A1D9B2AD2B51}" type="datetimeFigureOut">
              <a:rPr lang="es-ES" smtClean="0"/>
              <a:t>12/06/2026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E13B54-2477-43EF-C5F7-106DD2EF3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FFF20BD-27BA-92C8-AA4B-8750A4249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762E-2663-42D1-B2D5-DEA0B6A016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50876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699846" y="377940"/>
            <a:ext cx="7039428" cy="565035"/>
          </a:xfrm>
        </p:spPr>
        <p:txBody>
          <a:bodyPr anchor="t"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s-ES" dirty="0"/>
              <a:t>Clic para editar título</a:t>
            </a:r>
            <a:br>
              <a:rPr lang="es-ES" dirty="0"/>
            </a:b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41056" y="1593561"/>
            <a:ext cx="11109605" cy="435133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</a:defRPr>
            </a:lvl1pPr>
            <a:lvl2pPr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</a:defRPr>
            </a:lvl2pPr>
            <a:lvl3pPr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</a:defRPr>
            </a:lvl3pPr>
            <a:lvl4pPr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</a:defRPr>
            </a:lvl4pPr>
            <a:lvl5pPr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S_tradnl" dirty="0"/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699846" y="913101"/>
            <a:ext cx="7039708" cy="380711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2000">
                <a:solidFill>
                  <a:srgbClr val="FF0000"/>
                </a:solidFill>
              </a:defRPr>
            </a:lvl1pPr>
          </a:lstStyle>
          <a:p>
            <a:pPr lvl="0"/>
            <a:r>
              <a:rPr lang="es-ES" dirty="0"/>
              <a:t>Clic para editar subtítulo</a:t>
            </a:r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989" y="391028"/>
            <a:ext cx="1947672" cy="39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48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6070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42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6A89A73E-2C31-7D42-AF20-9EEB1A54201F}"/>
              </a:ext>
            </a:extLst>
          </p:cNvPr>
          <p:cNvGrpSpPr/>
          <p:nvPr/>
        </p:nvGrpSpPr>
        <p:grpSpPr>
          <a:xfrm>
            <a:off x="10869235" y="6305566"/>
            <a:ext cx="1001260" cy="310180"/>
            <a:chOff x="7785861" y="4639396"/>
            <a:chExt cx="1111660" cy="344382"/>
          </a:xfrm>
        </p:grpSpPr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34B27C1E-A557-6A44-8926-1FD5540CD3BF}"/>
                </a:ext>
              </a:extLst>
            </p:cNvPr>
            <p:cNvSpPr/>
            <p:nvPr/>
          </p:nvSpPr>
          <p:spPr>
            <a:xfrm>
              <a:off x="7785861" y="4639396"/>
              <a:ext cx="256158" cy="344382"/>
            </a:xfrm>
            <a:custGeom>
              <a:avLst/>
              <a:gdLst>
                <a:gd name="connsiteX0" fmla="*/ 107295 w 139455"/>
                <a:gd name="connsiteY0" fmla="*/ 11790 h 187485"/>
                <a:gd name="connsiteX1" fmla="*/ 107295 w 139455"/>
                <a:gd name="connsiteY1" fmla="*/ 0 h 187485"/>
                <a:gd name="connsiteX2" fmla="*/ 46294 w 139455"/>
                <a:gd name="connsiteY2" fmla="*/ 32046 h 187485"/>
                <a:gd name="connsiteX3" fmla="*/ 39296 w 139455"/>
                <a:gd name="connsiteY3" fmla="*/ 43610 h 187485"/>
                <a:gd name="connsiteX4" fmla="*/ 39296 w 139455"/>
                <a:gd name="connsiteY4" fmla="*/ 55400 h 187485"/>
                <a:gd name="connsiteX5" fmla="*/ 100310 w 139455"/>
                <a:gd name="connsiteY5" fmla="*/ 23353 h 187485"/>
                <a:gd name="connsiteX6" fmla="*/ 107295 w 139455"/>
                <a:gd name="connsiteY6" fmla="*/ 11790 h 187485"/>
                <a:gd name="connsiteX7" fmla="*/ 107466 w 139455"/>
                <a:gd name="connsiteY7" fmla="*/ 39279 h 187485"/>
                <a:gd name="connsiteX8" fmla="*/ 46459 w 139455"/>
                <a:gd name="connsiteY8" fmla="*/ 71325 h 187485"/>
                <a:gd name="connsiteX9" fmla="*/ 39466 w 139455"/>
                <a:gd name="connsiteY9" fmla="*/ 82889 h 187485"/>
                <a:gd name="connsiteX10" fmla="*/ 39466 w 139455"/>
                <a:gd name="connsiteY10" fmla="*/ 94678 h 187485"/>
                <a:gd name="connsiteX11" fmla="*/ 100475 w 139455"/>
                <a:gd name="connsiteY11" fmla="*/ 62638 h 187485"/>
                <a:gd name="connsiteX12" fmla="*/ 107466 w 139455"/>
                <a:gd name="connsiteY12" fmla="*/ 51069 h 187485"/>
                <a:gd name="connsiteX13" fmla="*/ 107466 w 139455"/>
                <a:gd name="connsiteY13" fmla="*/ 39279 h 187485"/>
                <a:gd name="connsiteX14" fmla="*/ 39466 w 139455"/>
                <a:gd name="connsiteY14" fmla="*/ 122167 h 187485"/>
                <a:gd name="connsiteX15" fmla="*/ 39466 w 139455"/>
                <a:gd name="connsiteY15" fmla="*/ 133951 h 187485"/>
                <a:gd name="connsiteX16" fmla="*/ 100475 w 139455"/>
                <a:gd name="connsiteY16" fmla="*/ 101905 h 187485"/>
                <a:gd name="connsiteX17" fmla="*/ 107466 w 139455"/>
                <a:gd name="connsiteY17" fmla="*/ 90347 h 187485"/>
                <a:gd name="connsiteX18" fmla="*/ 107466 w 139455"/>
                <a:gd name="connsiteY18" fmla="*/ 78558 h 187485"/>
                <a:gd name="connsiteX19" fmla="*/ 46459 w 139455"/>
                <a:gd name="connsiteY19" fmla="*/ 110598 h 187485"/>
                <a:gd name="connsiteX20" fmla="*/ 39466 w 139455"/>
                <a:gd name="connsiteY20" fmla="*/ 122167 h 187485"/>
                <a:gd name="connsiteX21" fmla="*/ 135911 w 139455"/>
                <a:gd name="connsiteY21" fmla="*/ 95809 h 187485"/>
                <a:gd name="connsiteX22" fmla="*/ 133008 w 139455"/>
                <a:gd name="connsiteY22" fmla="*/ 94672 h 187485"/>
                <a:gd name="connsiteX23" fmla="*/ 121920 w 139455"/>
                <a:gd name="connsiteY23" fmla="*/ 100488 h 187485"/>
                <a:gd name="connsiteX24" fmla="*/ 120729 w 139455"/>
                <a:gd name="connsiteY24" fmla="*/ 103347 h 187485"/>
                <a:gd name="connsiteX25" fmla="*/ 122428 w 139455"/>
                <a:gd name="connsiteY25" fmla="*/ 123475 h 187485"/>
                <a:gd name="connsiteX26" fmla="*/ 73087 w 139455"/>
                <a:gd name="connsiteY26" fmla="*/ 170658 h 187485"/>
                <a:gd name="connsiteX27" fmla="*/ 16725 w 139455"/>
                <a:gd name="connsiteY27" fmla="*/ 117788 h 187485"/>
                <a:gd name="connsiteX28" fmla="*/ 24499 w 139455"/>
                <a:gd name="connsiteY28" fmla="*/ 90170 h 187485"/>
                <a:gd name="connsiteX29" fmla="*/ 24602 w 139455"/>
                <a:gd name="connsiteY29" fmla="*/ 87171 h 187485"/>
                <a:gd name="connsiteX30" fmla="*/ 18094 w 139455"/>
                <a:gd name="connsiteY30" fmla="*/ 75345 h 187485"/>
                <a:gd name="connsiteX31" fmla="*/ 14640 w 139455"/>
                <a:gd name="connsiteY31" fmla="*/ 75088 h 187485"/>
                <a:gd name="connsiteX32" fmla="*/ 94 w 139455"/>
                <a:gd name="connsiteY32" fmla="*/ 121483 h 187485"/>
                <a:gd name="connsiteX33" fmla="*/ 66994 w 139455"/>
                <a:gd name="connsiteY33" fmla="*/ 187433 h 187485"/>
                <a:gd name="connsiteX34" fmla="*/ 139455 w 139455"/>
                <a:gd name="connsiteY34" fmla="*/ 117794 h 187485"/>
                <a:gd name="connsiteX35" fmla="*/ 135911 w 139455"/>
                <a:gd name="connsiteY35" fmla="*/ 95809 h 18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9455" h="187485">
                  <a:moveTo>
                    <a:pt x="107295" y="11790"/>
                  </a:moveTo>
                  <a:lnTo>
                    <a:pt x="107295" y="0"/>
                  </a:lnTo>
                  <a:lnTo>
                    <a:pt x="46294" y="32046"/>
                  </a:lnTo>
                  <a:cubicBezTo>
                    <a:pt x="41997" y="34300"/>
                    <a:pt x="39296" y="38760"/>
                    <a:pt x="39296" y="43610"/>
                  </a:cubicBezTo>
                  <a:lnTo>
                    <a:pt x="39296" y="55400"/>
                  </a:lnTo>
                  <a:lnTo>
                    <a:pt x="100310" y="23353"/>
                  </a:lnTo>
                  <a:cubicBezTo>
                    <a:pt x="104612" y="21093"/>
                    <a:pt x="107295" y="16640"/>
                    <a:pt x="107295" y="11790"/>
                  </a:cubicBezTo>
                  <a:moveTo>
                    <a:pt x="107466" y="39279"/>
                  </a:moveTo>
                  <a:lnTo>
                    <a:pt x="46459" y="71325"/>
                  </a:lnTo>
                  <a:cubicBezTo>
                    <a:pt x="42168" y="73585"/>
                    <a:pt x="39466" y="78038"/>
                    <a:pt x="39466" y="82889"/>
                  </a:cubicBezTo>
                  <a:lnTo>
                    <a:pt x="39466" y="94678"/>
                  </a:lnTo>
                  <a:lnTo>
                    <a:pt x="100475" y="62638"/>
                  </a:lnTo>
                  <a:cubicBezTo>
                    <a:pt x="104771" y="60378"/>
                    <a:pt x="107466" y="55919"/>
                    <a:pt x="107466" y="51069"/>
                  </a:cubicBezTo>
                  <a:lnTo>
                    <a:pt x="107466" y="39279"/>
                  </a:lnTo>
                  <a:close/>
                  <a:moveTo>
                    <a:pt x="39466" y="122167"/>
                  </a:moveTo>
                  <a:lnTo>
                    <a:pt x="39466" y="133951"/>
                  </a:lnTo>
                  <a:lnTo>
                    <a:pt x="100475" y="101905"/>
                  </a:lnTo>
                  <a:cubicBezTo>
                    <a:pt x="104771" y="99651"/>
                    <a:pt x="107466" y="95198"/>
                    <a:pt x="107466" y="90347"/>
                  </a:cubicBezTo>
                  <a:lnTo>
                    <a:pt x="107466" y="78558"/>
                  </a:lnTo>
                  <a:lnTo>
                    <a:pt x="46459" y="110598"/>
                  </a:lnTo>
                  <a:cubicBezTo>
                    <a:pt x="42162" y="112864"/>
                    <a:pt x="39466" y="117317"/>
                    <a:pt x="39466" y="122167"/>
                  </a:cubicBezTo>
                  <a:moveTo>
                    <a:pt x="135911" y="95809"/>
                  </a:moveTo>
                  <a:cubicBezTo>
                    <a:pt x="135520" y="94617"/>
                    <a:pt x="134126" y="94086"/>
                    <a:pt x="133008" y="94672"/>
                  </a:cubicBezTo>
                  <a:lnTo>
                    <a:pt x="121920" y="100488"/>
                  </a:lnTo>
                  <a:cubicBezTo>
                    <a:pt x="120888" y="101038"/>
                    <a:pt x="120411" y="102223"/>
                    <a:pt x="120729" y="103347"/>
                  </a:cubicBezTo>
                  <a:cubicBezTo>
                    <a:pt x="122514" y="109651"/>
                    <a:pt x="123174" y="116438"/>
                    <a:pt x="122428" y="123475"/>
                  </a:cubicBezTo>
                  <a:cubicBezTo>
                    <a:pt x="119739" y="148942"/>
                    <a:pt x="98653" y="169082"/>
                    <a:pt x="73087" y="170658"/>
                  </a:cubicBezTo>
                  <a:cubicBezTo>
                    <a:pt x="42290" y="172564"/>
                    <a:pt x="16725" y="148154"/>
                    <a:pt x="16725" y="117788"/>
                  </a:cubicBezTo>
                  <a:cubicBezTo>
                    <a:pt x="16725" y="107665"/>
                    <a:pt x="19572" y="98203"/>
                    <a:pt x="24499" y="90170"/>
                  </a:cubicBezTo>
                  <a:cubicBezTo>
                    <a:pt x="25061" y="89248"/>
                    <a:pt x="25116" y="88112"/>
                    <a:pt x="24602" y="87171"/>
                  </a:cubicBezTo>
                  <a:lnTo>
                    <a:pt x="18094" y="75345"/>
                  </a:lnTo>
                  <a:cubicBezTo>
                    <a:pt x="17372" y="74037"/>
                    <a:pt x="15557" y="73915"/>
                    <a:pt x="14640" y="75088"/>
                  </a:cubicBezTo>
                  <a:cubicBezTo>
                    <a:pt x="4782" y="87782"/>
                    <a:pt x="-804" y="103964"/>
                    <a:pt x="94" y="121483"/>
                  </a:cubicBezTo>
                  <a:cubicBezTo>
                    <a:pt x="1953" y="157213"/>
                    <a:pt x="31228" y="186064"/>
                    <a:pt x="66994" y="187433"/>
                  </a:cubicBezTo>
                  <a:cubicBezTo>
                    <a:pt x="106751" y="188953"/>
                    <a:pt x="139455" y="157189"/>
                    <a:pt x="139455" y="117794"/>
                  </a:cubicBezTo>
                  <a:cubicBezTo>
                    <a:pt x="139455" y="110103"/>
                    <a:pt x="138209" y="102711"/>
                    <a:pt x="135911" y="95809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/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FC6D32C-2C73-9C45-B902-B36FDDC72516}"/>
                </a:ext>
              </a:extLst>
            </p:cNvPr>
            <p:cNvSpPr/>
            <p:nvPr/>
          </p:nvSpPr>
          <p:spPr>
            <a:xfrm>
              <a:off x="8098546" y="4754028"/>
              <a:ext cx="798975" cy="174628"/>
            </a:xfrm>
            <a:custGeom>
              <a:avLst/>
              <a:gdLst>
                <a:gd name="connsiteX0" fmla="*/ 418218 w 434970"/>
                <a:gd name="connsiteY0" fmla="*/ 7990 h 95069"/>
                <a:gd name="connsiteX1" fmla="*/ 418218 w 434970"/>
                <a:gd name="connsiteY1" fmla="*/ 93781 h 95069"/>
                <a:gd name="connsiteX2" fmla="*/ 434970 w 434970"/>
                <a:gd name="connsiteY2" fmla="*/ 93781 h 95069"/>
                <a:gd name="connsiteX3" fmla="*/ 434970 w 434970"/>
                <a:gd name="connsiteY3" fmla="*/ 3617 h 95069"/>
                <a:gd name="connsiteX4" fmla="*/ 418218 w 434970"/>
                <a:gd name="connsiteY4" fmla="*/ 7990 h 95069"/>
                <a:gd name="connsiteX5" fmla="*/ 279670 w 434970"/>
                <a:gd name="connsiteY5" fmla="*/ 37617 h 95069"/>
                <a:gd name="connsiteX6" fmla="*/ 279670 w 434970"/>
                <a:gd name="connsiteY6" fmla="*/ 31307 h 95069"/>
                <a:gd name="connsiteX7" fmla="*/ 263565 w 434970"/>
                <a:gd name="connsiteY7" fmla="*/ 31307 h 95069"/>
                <a:gd name="connsiteX8" fmla="*/ 263565 w 434970"/>
                <a:gd name="connsiteY8" fmla="*/ 93787 h 95069"/>
                <a:gd name="connsiteX9" fmla="*/ 280306 w 434970"/>
                <a:gd name="connsiteY9" fmla="*/ 93787 h 95069"/>
                <a:gd name="connsiteX10" fmla="*/ 280306 w 434970"/>
                <a:gd name="connsiteY10" fmla="*/ 54490 h 95069"/>
                <a:gd name="connsiteX11" fmla="*/ 295518 w 434970"/>
                <a:gd name="connsiteY11" fmla="*/ 45473 h 95069"/>
                <a:gd name="connsiteX12" fmla="*/ 301575 w 434970"/>
                <a:gd name="connsiteY12" fmla="*/ 46121 h 95069"/>
                <a:gd name="connsiteX13" fmla="*/ 303512 w 434970"/>
                <a:gd name="connsiteY13" fmla="*/ 30525 h 95069"/>
                <a:gd name="connsiteX14" fmla="*/ 297834 w 434970"/>
                <a:gd name="connsiteY14" fmla="*/ 30012 h 95069"/>
                <a:gd name="connsiteX15" fmla="*/ 279670 w 434970"/>
                <a:gd name="connsiteY15" fmla="*/ 37617 h 95069"/>
                <a:gd name="connsiteX16" fmla="*/ 353776 w 434970"/>
                <a:gd name="connsiteY16" fmla="*/ 71881 h 95069"/>
                <a:gd name="connsiteX17" fmla="*/ 338698 w 434970"/>
                <a:gd name="connsiteY17" fmla="*/ 79608 h 95069"/>
                <a:gd name="connsiteX18" fmla="*/ 322196 w 434970"/>
                <a:gd name="connsiteY18" fmla="*/ 62608 h 95069"/>
                <a:gd name="connsiteX19" fmla="*/ 338313 w 434970"/>
                <a:gd name="connsiteY19" fmla="*/ 45473 h 95069"/>
                <a:gd name="connsiteX20" fmla="*/ 353776 w 434970"/>
                <a:gd name="connsiteY20" fmla="*/ 53201 h 95069"/>
                <a:gd name="connsiteX21" fmla="*/ 353776 w 434970"/>
                <a:gd name="connsiteY21" fmla="*/ 71881 h 95069"/>
                <a:gd name="connsiteX22" fmla="*/ 354423 w 434970"/>
                <a:gd name="connsiteY22" fmla="*/ 36328 h 95069"/>
                <a:gd name="connsiteX23" fmla="*/ 336124 w 434970"/>
                <a:gd name="connsiteY23" fmla="*/ 30018 h 95069"/>
                <a:gd name="connsiteX24" fmla="*/ 305443 w 434970"/>
                <a:gd name="connsiteY24" fmla="*/ 62608 h 95069"/>
                <a:gd name="connsiteX25" fmla="*/ 313444 w 434970"/>
                <a:gd name="connsiteY25" fmla="*/ 84508 h 95069"/>
                <a:gd name="connsiteX26" fmla="*/ 337023 w 434970"/>
                <a:gd name="connsiteY26" fmla="*/ 95070 h 95069"/>
                <a:gd name="connsiteX27" fmla="*/ 354423 w 434970"/>
                <a:gd name="connsiteY27" fmla="*/ 88759 h 95069"/>
                <a:gd name="connsiteX28" fmla="*/ 354423 w 434970"/>
                <a:gd name="connsiteY28" fmla="*/ 93781 h 95069"/>
                <a:gd name="connsiteX29" fmla="*/ 370534 w 434970"/>
                <a:gd name="connsiteY29" fmla="*/ 93781 h 95069"/>
                <a:gd name="connsiteX30" fmla="*/ 370534 w 434970"/>
                <a:gd name="connsiteY30" fmla="*/ 31301 h 95069"/>
                <a:gd name="connsiteX31" fmla="*/ 354423 w 434970"/>
                <a:gd name="connsiteY31" fmla="*/ 31301 h 95069"/>
                <a:gd name="connsiteX32" fmla="*/ 354423 w 434970"/>
                <a:gd name="connsiteY32" fmla="*/ 36328 h 95069"/>
                <a:gd name="connsiteX33" fmla="*/ 385997 w 434970"/>
                <a:gd name="connsiteY33" fmla="*/ 93781 h 95069"/>
                <a:gd name="connsiteX34" fmla="*/ 402749 w 434970"/>
                <a:gd name="connsiteY34" fmla="*/ 93781 h 95069"/>
                <a:gd name="connsiteX35" fmla="*/ 402749 w 434970"/>
                <a:gd name="connsiteY35" fmla="*/ 3617 h 95069"/>
                <a:gd name="connsiteX36" fmla="*/ 385997 w 434970"/>
                <a:gd name="connsiteY36" fmla="*/ 7996 h 95069"/>
                <a:gd name="connsiteX37" fmla="*/ 385997 w 434970"/>
                <a:gd name="connsiteY37" fmla="*/ 93781 h 95069"/>
                <a:gd name="connsiteX38" fmla="*/ 239717 w 434970"/>
                <a:gd name="connsiteY38" fmla="*/ 0 h 95069"/>
                <a:gd name="connsiteX39" fmla="*/ 228765 w 434970"/>
                <a:gd name="connsiteY39" fmla="*/ 10690 h 95069"/>
                <a:gd name="connsiteX40" fmla="*/ 239717 w 434970"/>
                <a:gd name="connsiteY40" fmla="*/ 21387 h 95069"/>
                <a:gd name="connsiteX41" fmla="*/ 250676 w 434970"/>
                <a:gd name="connsiteY41" fmla="*/ 10690 h 95069"/>
                <a:gd name="connsiteX42" fmla="*/ 239717 w 434970"/>
                <a:gd name="connsiteY42" fmla="*/ 0 h 95069"/>
                <a:gd name="connsiteX43" fmla="*/ 48332 w 434970"/>
                <a:gd name="connsiteY43" fmla="*/ 71881 h 95069"/>
                <a:gd name="connsiteX44" fmla="*/ 33248 w 434970"/>
                <a:gd name="connsiteY44" fmla="*/ 79608 h 95069"/>
                <a:gd name="connsiteX45" fmla="*/ 16752 w 434970"/>
                <a:gd name="connsiteY45" fmla="*/ 62608 h 95069"/>
                <a:gd name="connsiteX46" fmla="*/ 32870 w 434970"/>
                <a:gd name="connsiteY46" fmla="*/ 45473 h 95069"/>
                <a:gd name="connsiteX47" fmla="*/ 48332 w 434970"/>
                <a:gd name="connsiteY47" fmla="*/ 53201 h 95069"/>
                <a:gd name="connsiteX48" fmla="*/ 48332 w 434970"/>
                <a:gd name="connsiteY48" fmla="*/ 71881 h 95069"/>
                <a:gd name="connsiteX49" fmla="*/ 48973 w 434970"/>
                <a:gd name="connsiteY49" fmla="*/ 36328 h 95069"/>
                <a:gd name="connsiteX50" fmla="*/ 30675 w 434970"/>
                <a:gd name="connsiteY50" fmla="*/ 30018 h 95069"/>
                <a:gd name="connsiteX51" fmla="*/ 0 w 434970"/>
                <a:gd name="connsiteY51" fmla="*/ 62608 h 95069"/>
                <a:gd name="connsiteX52" fmla="*/ 7988 w 434970"/>
                <a:gd name="connsiteY52" fmla="*/ 84508 h 95069"/>
                <a:gd name="connsiteX53" fmla="*/ 31574 w 434970"/>
                <a:gd name="connsiteY53" fmla="*/ 95070 h 95069"/>
                <a:gd name="connsiteX54" fmla="*/ 48973 w 434970"/>
                <a:gd name="connsiteY54" fmla="*/ 88759 h 95069"/>
                <a:gd name="connsiteX55" fmla="*/ 48973 w 434970"/>
                <a:gd name="connsiteY55" fmla="*/ 93781 h 95069"/>
                <a:gd name="connsiteX56" fmla="*/ 65085 w 434970"/>
                <a:gd name="connsiteY56" fmla="*/ 93781 h 95069"/>
                <a:gd name="connsiteX57" fmla="*/ 65085 w 434970"/>
                <a:gd name="connsiteY57" fmla="*/ 31301 h 95069"/>
                <a:gd name="connsiteX58" fmla="*/ 48973 w 434970"/>
                <a:gd name="connsiteY58" fmla="*/ 31301 h 95069"/>
                <a:gd name="connsiteX59" fmla="*/ 48973 w 434970"/>
                <a:gd name="connsiteY59" fmla="*/ 36328 h 95069"/>
                <a:gd name="connsiteX60" fmla="*/ 80547 w 434970"/>
                <a:gd name="connsiteY60" fmla="*/ 93781 h 95069"/>
                <a:gd name="connsiteX61" fmla="*/ 97306 w 434970"/>
                <a:gd name="connsiteY61" fmla="*/ 93781 h 95069"/>
                <a:gd name="connsiteX62" fmla="*/ 97306 w 434970"/>
                <a:gd name="connsiteY62" fmla="*/ 3617 h 95069"/>
                <a:gd name="connsiteX63" fmla="*/ 80547 w 434970"/>
                <a:gd name="connsiteY63" fmla="*/ 7996 h 95069"/>
                <a:gd name="connsiteX64" fmla="*/ 80547 w 434970"/>
                <a:gd name="connsiteY64" fmla="*/ 93781 h 95069"/>
                <a:gd name="connsiteX65" fmla="*/ 188934 w 434970"/>
                <a:gd name="connsiteY65" fmla="*/ 30012 h 95069"/>
                <a:gd name="connsiteX66" fmla="*/ 166767 w 434970"/>
                <a:gd name="connsiteY66" fmla="*/ 39810 h 95069"/>
                <a:gd name="connsiteX67" fmla="*/ 145760 w 434970"/>
                <a:gd name="connsiteY67" fmla="*/ 30012 h 95069"/>
                <a:gd name="connsiteX68" fmla="*/ 128874 w 434970"/>
                <a:gd name="connsiteY68" fmla="*/ 36328 h 95069"/>
                <a:gd name="connsiteX69" fmla="*/ 128874 w 434970"/>
                <a:gd name="connsiteY69" fmla="*/ 31307 h 95069"/>
                <a:gd name="connsiteX70" fmla="*/ 112756 w 434970"/>
                <a:gd name="connsiteY70" fmla="*/ 31307 h 95069"/>
                <a:gd name="connsiteX71" fmla="*/ 112756 w 434970"/>
                <a:gd name="connsiteY71" fmla="*/ 93787 h 95069"/>
                <a:gd name="connsiteX72" fmla="*/ 129515 w 434970"/>
                <a:gd name="connsiteY72" fmla="*/ 93787 h 95069"/>
                <a:gd name="connsiteX73" fmla="*/ 129515 w 434970"/>
                <a:gd name="connsiteY73" fmla="*/ 53201 h 95069"/>
                <a:gd name="connsiteX74" fmla="*/ 144079 w 434970"/>
                <a:gd name="connsiteY74" fmla="*/ 45473 h 95069"/>
                <a:gd name="connsiteX75" fmla="*/ 153486 w 434970"/>
                <a:gd name="connsiteY75" fmla="*/ 49340 h 95069"/>
                <a:gd name="connsiteX76" fmla="*/ 156578 w 434970"/>
                <a:gd name="connsiteY76" fmla="*/ 60030 h 95069"/>
                <a:gd name="connsiteX77" fmla="*/ 156578 w 434970"/>
                <a:gd name="connsiteY77" fmla="*/ 93781 h 95069"/>
                <a:gd name="connsiteX78" fmla="*/ 173331 w 434970"/>
                <a:gd name="connsiteY78" fmla="*/ 93781 h 95069"/>
                <a:gd name="connsiteX79" fmla="*/ 173331 w 434970"/>
                <a:gd name="connsiteY79" fmla="*/ 60678 h 95069"/>
                <a:gd name="connsiteX80" fmla="*/ 172817 w 434970"/>
                <a:gd name="connsiteY80" fmla="*/ 53714 h 95069"/>
                <a:gd name="connsiteX81" fmla="*/ 187901 w 434970"/>
                <a:gd name="connsiteY81" fmla="*/ 45467 h 95069"/>
                <a:gd name="connsiteX82" fmla="*/ 197307 w 434970"/>
                <a:gd name="connsiteY82" fmla="*/ 49334 h 95069"/>
                <a:gd name="connsiteX83" fmla="*/ 200406 w 434970"/>
                <a:gd name="connsiteY83" fmla="*/ 60024 h 95069"/>
                <a:gd name="connsiteX84" fmla="*/ 200406 w 434970"/>
                <a:gd name="connsiteY84" fmla="*/ 93774 h 95069"/>
                <a:gd name="connsiteX85" fmla="*/ 217152 w 434970"/>
                <a:gd name="connsiteY85" fmla="*/ 93774 h 95069"/>
                <a:gd name="connsiteX86" fmla="*/ 217152 w 434970"/>
                <a:gd name="connsiteY86" fmla="*/ 60671 h 95069"/>
                <a:gd name="connsiteX87" fmla="*/ 210845 w 434970"/>
                <a:gd name="connsiteY87" fmla="*/ 40055 h 95069"/>
                <a:gd name="connsiteX88" fmla="*/ 188934 w 434970"/>
                <a:gd name="connsiteY88" fmla="*/ 30012 h 95069"/>
                <a:gd name="connsiteX89" fmla="*/ 231344 w 434970"/>
                <a:gd name="connsiteY89" fmla="*/ 93781 h 95069"/>
                <a:gd name="connsiteX90" fmla="*/ 248096 w 434970"/>
                <a:gd name="connsiteY90" fmla="*/ 93781 h 95069"/>
                <a:gd name="connsiteX91" fmla="*/ 248096 w 434970"/>
                <a:gd name="connsiteY91" fmla="*/ 31301 h 95069"/>
                <a:gd name="connsiteX92" fmla="*/ 231344 w 434970"/>
                <a:gd name="connsiteY92" fmla="*/ 31301 h 95069"/>
                <a:gd name="connsiteX93" fmla="*/ 231344 w 434970"/>
                <a:gd name="connsiteY93" fmla="*/ 93781 h 9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34970" h="95069">
                  <a:moveTo>
                    <a:pt x="418218" y="7990"/>
                  </a:moveTo>
                  <a:lnTo>
                    <a:pt x="418218" y="93781"/>
                  </a:lnTo>
                  <a:lnTo>
                    <a:pt x="434970" y="93781"/>
                  </a:lnTo>
                  <a:lnTo>
                    <a:pt x="434970" y="3617"/>
                  </a:lnTo>
                  <a:lnTo>
                    <a:pt x="418218" y="7990"/>
                  </a:lnTo>
                  <a:close/>
                  <a:moveTo>
                    <a:pt x="279670" y="37617"/>
                  </a:moveTo>
                  <a:lnTo>
                    <a:pt x="279670" y="31307"/>
                  </a:lnTo>
                  <a:lnTo>
                    <a:pt x="263565" y="31307"/>
                  </a:lnTo>
                  <a:lnTo>
                    <a:pt x="263565" y="93787"/>
                  </a:lnTo>
                  <a:lnTo>
                    <a:pt x="280306" y="93787"/>
                  </a:lnTo>
                  <a:lnTo>
                    <a:pt x="280306" y="54490"/>
                  </a:lnTo>
                  <a:cubicBezTo>
                    <a:pt x="282365" y="50763"/>
                    <a:pt x="288172" y="45473"/>
                    <a:pt x="295518" y="45473"/>
                  </a:cubicBezTo>
                  <a:cubicBezTo>
                    <a:pt x="297962" y="45473"/>
                    <a:pt x="300413" y="45736"/>
                    <a:pt x="301575" y="46121"/>
                  </a:cubicBezTo>
                  <a:lnTo>
                    <a:pt x="303512" y="30525"/>
                  </a:lnTo>
                  <a:cubicBezTo>
                    <a:pt x="301697" y="30269"/>
                    <a:pt x="300285" y="30012"/>
                    <a:pt x="297834" y="30012"/>
                  </a:cubicBezTo>
                  <a:cubicBezTo>
                    <a:pt x="290237" y="30018"/>
                    <a:pt x="283404" y="32981"/>
                    <a:pt x="279670" y="37617"/>
                  </a:cubicBezTo>
                  <a:moveTo>
                    <a:pt x="353776" y="71881"/>
                  </a:moveTo>
                  <a:cubicBezTo>
                    <a:pt x="350555" y="76517"/>
                    <a:pt x="345005" y="79608"/>
                    <a:pt x="338698" y="79608"/>
                  </a:cubicBezTo>
                  <a:cubicBezTo>
                    <a:pt x="329285" y="79608"/>
                    <a:pt x="322196" y="72394"/>
                    <a:pt x="322196" y="62608"/>
                  </a:cubicBezTo>
                  <a:cubicBezTo>
                    <a:pt x="322196" y="53591"/>
                    <a:pt x="328515" y="45473"/>
                    <a:pt x="338313" y="45473"/>
                  </a:cubicBezTo>
                  <a:cubicBezTo>
                    <a:pt x="344754" y="45473"/>
                    <a:pt x="350297" y="48564"/>
                    <a:pt x="353776" y="53201"/>
                  </a:cubicBezTo>
                  <a:lnTo>
                    <a:pt x="353776" y="71881"/>
                  </a:lnTo>
                  <a:close/>
                  <a:moveTo>
                    <a:pt x="354423" y="36328"/>
                  </a:moveTo>
                  <a:cubicBezTo>
                    <a:pt x="349522" y="32333"/>
                    <a:pt x="343208" y="30018"/>
                    <a:pt x="336124" y="30018"/>
                  </a:cubicBezTo>
                  <a:cubicBezTo>
                    <a:pt x="319110" y="30018"/>
                    <a:pt x="305443" y="44184"/>
                    <a:pt x="305443" y="62608"/>
                  </a:cubicBezTo>
                  <a:cubicBezTo>
                    <a:pt x="305443" y="71117"/>
                    <a:pt x="308536" y="78839"/>
                    <a:pt x="313444" y="84508"/>
                  </a:cubicBezTo>
                  <a:cubicBezTo>
                    <a:pt x="318974" y="90952"/>
                    <a:pt x="327751" y="95070"/>
                    <a:pt x="337023" y="95070"/>
                  </a:cubicBezTo>
                  <a:cubicBezTo>
                    <a:pt x="343337" y="95070"/>
                    <a:pt x="349265" y="93139"/>
                    <a:pt x="354423" y="88759"/>
                  </a:cubicBezTo>
                  <a:lnTo>
                    <a:pt x="354423" y="93781"/>
                  </a:lnTo>
                  <a:lnTo>
                    <a:pt x="370534" y="93781"/>
                  </a:lnTo>
                  <a:lnTo>
                    <a:pt x="370534" y="31301"/>
                  </a:lnTo>
                  <a:lnTo>
                    <a:pt x="354423" y="31301"/>
                  </a:lnTo>
                  <a:lnTo>
                    <a:pt x="354423" y="36328"/>
                  </a:lnTo>
                  <a:close/>
                  <a:moveTo>
                    <a:pt x="385997" y="93781"/>
                  </a:moveTo>
                  <a:lnTo>
                    <a:pt x="402749" y="93781"/>
                  </a:lnTo>
                  <a:lnTo>
                    <a:pt x="402749" y="3617"/>
                  </a:lnTo>
                  <a:lnTo>
                    <a:pt x="385997" y="7996"/>
                  </a:lnTo>
                  <a:lnTo>
                    <a:pt x="385997" y="93781"/>
                  </a:lnTo>
                  <a:close/>
                  <a:moveTo>
                    <a:pt x="239717" y="0"/>
                  </a:moveTo>
                  <a:cubicBezTo>
                    <a:pt x="233660" y="0"/>
                    <a:pt x="228765" y="4643"/>
                    <a:pt x="228765" y="10690"/>
                  </a:cubicBezTo>
                  <a:cubicBezTo>
                    <a:pt x="228765" y="16750"/>
                    <a:pt x="233660" y="21387"/>
                    <a:pt x="239717" y="21387"/>
                  </a:cubicBezTo>
                  <a:cubicBezTo>
                    <a:pt x="245774" y="21387"/>
                    <a:pt x="250676" y="16750"/>
                    <a:pt x="250676" y="10690"/>
                  </a:cubicBezTo>
                  <a:cubicBezTo>
                    <a:pt x="250676" y="4643"/>
                    <a:pt x="245774" y="0"/>
                    <a:pt x="239717" y="0"/>
                  </a:cubicBezTo>
                  <a:moveTo>
                    <a:pt x="48332" y="71881"/>
                  </a:moveTo>
                  <a:cubicBezTo>
                    <a:pt x="45117" y="76517"/>
                    <a:pt x="39568" y="79608"/>
                    <a:pt x="33248" y="79608"/>
                  </a:cubicBezTo>
                  <a:cubicBezTo>
                    <a:pt x="23842" y="79608"/>
                    <a:pt x="16752" y="72394"/>
                    <a:pt x="16752" y="62608"/>
                  </a:cubicBezTo>
                  <a:cubicBezTo>
                    <a:pt x="16752" y="53591"/>
                    <a:pt x="23072" y="45473"/>
                    <a:pt x="32870" y="45473"/>
                  </a:cubicBezTo>
                  <a:cubicBezTo>
                    <a:pt x="39317" y="45473"/>
                    <a:pt x="44860" y="48564"/>
                    <a:pt x="48332" y="53201"/>
                  </a:cubicBezTo>
                  <a:lnTo>
                    <a:pt x="48332" y="71881"/>
                  </a:lnTo>
                  <a:close/>
                  <a:moveTo>
                    <a:pt x="48973" y="36328"/>
                  </a:moveTo>
                  <a:cubicBezTo>
                    <a:pt x="44079" y="32333"/>
                    <a:pt x="37759" y="30018"/>
                    <a:pt x="30675" y="30018"/>
                  </a:cubicBezTo>
                  <a:cubicBezTo>
                    <a:pt x="13660" y="30018"/>
                    <a:pt x="0" y="44184"/>
                    <a:pt x="0" y="62608"/>
                  </a:cubicBezTo>
                  <a:cubicBezTo>
                    <a:pt x="0" y="71117"/>
                    <a:pt x="3092" y="78839"/>
                    <a:pt x="7988" y="84508"/>
                  </a:cubicBezTo>
                  <a:cubicBezTo>
                    <a:pt x="13531" y="90952"/>
                    <a:pt x="22296" y="95070"/>
                    <a:pt x="31574" y="95070"/>
                  </a:cubicBezTo>
                  <a:cubicBezTo>
                    <a:pt x="37887" y="95070"/>
                    <a:pt x="43822" y="93139"/>
                    <a:pt x="48973" y="88759"/>
                  </a:cubicBezTo>
                  <a:lnTo>
                    <a:pt x="48973" y="93781"/>
                  </a:lnTo>
                  <a:lnTo>
                    <a:pt x="65085" y="93781"/>
                  </a:lnTo>
                  <a:lnTo>
                    <a:pt x="65085" y="31301"/>
                  </a:lnTo>
                  <a:lnTo>
                    <a:pt x="48973" y="31301"/>
                  </a:lnTo>
                  <a:lnTo>
                    <a:pt x="48973" y="36328"/>
                  </a:lnTo>
                  <a:close/>
                  <a:moveTo>
                    <a:pt x="80547" y="93781"/>
                  </a:moveTo>
                  <a:lnTo>
                    <a:pt x="97306" y="93781"/>
                  </a:lnTo>
                  <a:lnTo>
                    <a:pt x="97306" y="3617"/>
                  </a:lnTo>
                  <a:lnTo>
                    <a:pt x="80547" y="7996"/>
                  </a:lnTo>
                  <a:lnTo>
                    <a:pt x="80547" y="93781"/>
                  </a:lnTo>
                  <a:close/>
                  <a:moveTo>
                    <a:pt x="188934" y="30012"/>
                  </a:moveTo>
                  <a:cubicBezTo>
                    <a:pt x="179650" y="30012"/>
                    <a:pt x="171791" y="34526"/>
                    <a:pt x="166767" y="39810"/>
                  </a:cubicBezTo>
                  <a:cubicBezTo>
                    <a:pt x="161865" y="33879"/>
                    <a:pt x="154262" y="30012"/>
                    <a:pt x="145760" y="30012"/>
                  </a:cubicBezTo>
                  <a:cubicBezTo>
                    <a:pt x="139704" y="30012"/>
                    <a:pt x="133775" y="31949"/>
                    <a:pt x="128874" y="36328"/>
                  </a:cubicBezTo>
                  <a:lnTo>
                    <a:pt x="128874" y="31307"/>
                  </a:lnTo>
                  <a:lnTo>
                    <a:pt x="112756" y="31307"/>
                  </a:lnTo>
                  <a:lnTo>
                    <a:pt x="112756" y="93787"/>
                  </a:lnTo>
                  <a:lnTo>
                    <a:pt x="129515" y="93787"/>
                  </a:lnTo>
                  <a:lnTo>
                    <a:pt x="129515" y="53201"/>
                  </a:lnTo>
                  <a:cubicBezTo>
                    <a:pt x="131831" y="50250"/>
                    <a:pt x="136996" y="45473"/>
                    <a:pt x="144079" y="45473"/>
                  </a:cubicBezTo>
                  <a:cubicBezTo>
                    <a:pt x="147294" y="45473"/>
                    <a:pt x="150907" y="46506"/>
                    <a:pt x="153486" y="49340"/>
                  </a:cubicBezTo>
                  <a:cubicBezTo>
                    <a:pt x="155417" y="51527"/>
                    <a:pt x="156578" y="54361"/>
                    <a:pt x="156578" y="60030"/>
                  </a:cubicBezTo>
                  <a:lnTo>
                    <a:pt x="156578" y="93781"/>
                  </a:lnTo>
                  <a:lnTo>
                    <a:pt x="173331" y="93781"/>
                  </a:lnTo>
                  <a:lnTo>
                    <a:pt x="173331" y="60678"/>
                  </a:lnTo>
                  <a:cubicBezTo>
                    <a:pt x="173331" y="58100"/>
                    <a:pt x="173074" y="55772"/>
                    <a:pt x="172817" y="53714"/>
                  </a:cubicBezTo>
                  <a:cubicBezTo>
                    <a:pt x="175011" y="50501"/>
                    <a:pt x="180677" y="45467"/>
                    <a:pt x="187901" y="45467"/>
                  </a:cubicBezTo>
                  <a:cubicBezTo>
                    <a:pt x="191116" y="45467"/>
                    <a:pt x="194728" y="46499"/>
                    <a:pt x="197307" y="49334"/>
                  </a:cubicBezTo>
                  <a:cubicBezTo>
                    <a:pt x="199239" y="51521"/>
                    <a:pt x="200406" y="54355"/>
                    <a:pt x="200406" y="60024"/>
                  </a:cubicBezTo>
                  <a:lnTo>
                    <a:pt x="200406" y="93774"/>
                  </a:lnTo>
                  <a:lnTo>
                    <a:pt x="217152" y="93774"/>
                  </a:lnTo>
                  <a:lnTo>
                    <a:pt x="217152" y="60671"/>
                  </a:lnTo>
                  <a:cubicBezTo>
                    <a:pt x="217152" y="51392"/>
                    <a:pt x="214830" y="44954"/>
                    <a:pt x="210845" y="40055"/>
                  </a:cubicBezTo>
                  <a:cubicBezTo>
                    <a:pt x="205821" y="33879"/>
                    <a:pt x="197582" y="30012"/>
                    <a:pt x="188934" y="30012"/>
                  </a:cubicBezTo>
                  <a:moveTo>
                    <a:pt x="231344" y="93781"/>
                  </a:moveTo>
                  <a:lnTo>
                    <a:pt x="248096" y="93781"/>
                  </a:lnTo>
                  <a:lnTo>
                    <a:pt x="248096" y="31301"/>
                  </a:lnTo>
                  <a:lnTo>
                    <a:pt x="231344" y="31301"/>
                  </a:lnTo>
                  <a:lnTo>
                    <a:pt x="231344" y="93781"/>
                  </a:lnTo>
                  <a:close/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43" name="Imagen 42">
            <a:extLst>
              <a:ext uri="{FF2B5EF4-FFF2-40B4-BE49-F238E27FC236}">
                <a16:creationId xmlns:a16="http://schemas.microsoft.com/office/drawing/2014/main" id="{B5477B23-F4C0-4652-BFC8-E64DF78C0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8629"/>
            <a:ext cx="2079437" cy="126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6784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A8F9B-338C-50D9-C293-4C41BAE2E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77A093-22D0-884B-96F5-91617B8DD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27835-8F4D-97A1-DD58-7331F0C46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AF44-5FB2-4ADA-BCD4-12B67D9C65B3}" type="datetimeFigureOut">
              <a:rPr lang="es-ES" smtClean="0"/>
              <a:t>12/06/2026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5FC51A-BEB2-F887-CA82-44A1A9DF3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30639F-6297-EF5F-639C-2F900895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7B3FF-1080-4DDF-A629-828C3EA889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4595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713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A2BE49-8834-EC86-9E4A-E56FAC8A5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80296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tí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57F6F9D-641F-4F3E-B189-6D48E2F78F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595933"/>
            <a:ext cx="2079437" cy="1262068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B997CCB-0A84-E13E-6080-C00F8964C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38274" y="6353181"/>
            <a:ext cx="9315449" cy="4095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121917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Deck title</a:t>
            </a:r>
            <a:endParaRPr lang="en-US" noProof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6591B2D-6CCB-0CE1-F55E-37DDD1CDF2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956" y="176122"/>
            <a:ext cx="11402089" cy="760793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91433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068" b="1" kern="1200" noProof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Slide title is Arial Regular 22/Simple pt.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D92853B-47F0-D2AB-2E43-E936312B5337}"/>
              </a:ext>
            </a:extLst>
          </p:cNvPr>
          <p:cNvCxnSpPr>
            <a:cxnSpLocks/>
          </p:cNvCxnSpPr>
          <p:nvPr userDrawn="1"/>
        </p:nvCxnSpPr>
        <p:spPr>
          <a:xfrm>
            <a:off x="440761" y="1114293"/>
            <a:ext cx="1138939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028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4" pos="4400">
          <p15:clr>
            <a:srgbClr val="FBAE40"/>
          </p15:clr>
        </p15:guide>
        <p15:guide id="5" orient="horz" pos="259">
          <p15:clr>
            <a:srgbClr val="FBAE40"/>
          </p15:clr>
        </p15:guide>
        <p15:guide id="6" orient="horz" pos="7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6A89A73E-2C31-7D42-AF20-9EEB1A54201F}"/>
              </a:ext>
            </a:extLst>
          </p:cNvPr>
          <p:cNvGrpSpPr/>
          <p:nvPr/>
        </p:nvGrpSpPr>
        <p:grpSpPr>
          <a:xfrm>
            <a:off x="10869235" y="6305566"/>
            <a:ext cx="1001260" cy="310180"/>
            <a:chOff x="7785861" y="4639396"/>
            <a:chExt cx="1111660" cy="344382"/>
          </a:xfrm>
        </p:grpSpPr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34B27C1E-A557-6A44-8926-1FD5540CD3BF}"/>
                </a:ext>
              </a:extLst>
            </p:cNvPr>
            <p:cNvSpPr/>
            <p:nvPr/>
          </p:nvSpPr>
          <p:spPr>
            <a:xfrm>
              <a:off x="7785861" y="4639396"/>
              <a:ext cx="256158" cy="344382"/>
            </a:xfrm>
            <a:custGeom>
              <a:avLst/>
              <a:gdLst>
                <a:gd name="connsiteX0" fmla="*/ 107295 w 139455"/>
                <a:gd name="connsiteY0" fmla="*/ 11790 h 187485"/>
                <a:gd name="connsiteX1" fmla="*/ 107295 w 139455"/>
                <a:gd name="connsiteY1" fmla="*/ 0 h 187485"/>
                <a:gd name="connsiteX2" fmla="*/ 46294 w 139455"/>
                <a:gd name="connsiteY2" fmla="*/ 32046 h 187485"/>
                <a:gd name="connsiteX3" fmla="*/ 39296 w 139455"/>
                <a:gd name="connsiteY3" fmla="*/ 43610 h 187485"/>
                <a:gd name="connsiteX4" fmla="*/ 39296 w 139455"/>
                <a:gd name="connsiteY4" fmla="*/ 55400 h 187485"/>
                <a:gd name="connsiteX5" fmla="*/ 100310 w 139455"/>
                <a:gd name="connsiteY5" fmla="*/ 23353 h 187485"/>
                <a:gd name="connsiteX6" fmla="*/ 107295 w 139455"/>
                <a:gd name="connsiteY6" fmla="*/ 11790 h 187485"/>
                <a:gd name="connsiteX7" fmla="*/ 107466 w 139455"/>
                <a:gd name="connsiteY7" fmla="*/ 39279 h 187485"/>
                <a:gd name="connsiteX8" fmla="*/ 46459 w 139455"/>
                <a:gd name="connsiteY8" fmla="*/ 71325 h 187485"/>
                <a:gd name="connsiteX9" fmla="*/ 39466 w 139455"/>
                <a:gd name="connsiteY9" fmla="*/ 82889 h 187485"/>
                <a:gd name="connsiteX10" fmla="*/ 39466 w 139455"/>
                <a:gd name="connsiteY10" fmla="*/ 94678 h 187485"/>
                <a:gd name="connsiteX11" fmla="*/ 100475 w 139455"/>
                <a:gd name="connsiteY11" fmla="*/ 62638 h 187485"/>
                <a:gd name="connsiteX12" fmla="*/ 107466 w 139455"/>
                <a:gd name="connsiteY12" fmla="*/ 51069 h 187485"/>
                <a:gd name="connsiteX13" fmla="*/ 107466 w 139455"/>
                <a:gd name="connsiteY13" fmla="*/ 39279 h 187485"/>
                <a:gd name="connsiteX14" fmla="*/ 39466 w 139455"/>
                <a:gd name="connsiteY14" fmla="*/ 122167 h 187485"/>
                <a:gd name="connsiteX15" fmla="*/ 39466 w 139455"/>
                <a:gd name="connsiteY15" fmla="*/ 133951 h 187485"/>
                <a:gd name="connsiteX16" fmla="*/ 100475 w 139455"/>
                <a:gd name="connsiteY16" fmla="*/ 101905 h 187485"/>
                <a:gd name="connsiteX17" fmla="*/ 107466 w 139455"/>
                <a:gd name="connsiteY17" fmla="*/ 90347 h 187485"/>
                <a:gd name="connsiteX18" fmla="*/ 107466 w 139455"/>
                <a:gd name="connsiteY18" fmla="*/ 78558 h 187485"/>
                <a:gd name="connsiteX19" fmla="*/ 46459 w 139455"/>
                <a:gd name="connsiteY19" fmla="*/ 110598 h 187485"/>
                <a:gd name="connsiteX20" fmla="*/ 39466 w 139455"/>
                <a:gd name="connsiteY20" fmla="*/ 122167 h 187485"/>
                <a:gd name="connsiteX21" fmla="*/ 135911 w 139455"/>
                <a:gd name="connsiteY21" fmla="*/ 95809 h 187485"/>
                <a:gd name="connsiteX22" fmla="*/ 133008 w 139455"/>
                <a:gd name="connsiteY22" fmla="*/ 94672 h 187485"/>
                <a:gd name="connsiteX23" fmla="*/ 121920 w 139455"/>
                <a:gd name="connsiteY23" fmla="*/ 100488 h 187485"/>
                <a:gd name="connsiteX24" fmla="*/ 120729 w 139455"/>
                <a:gd name="connsiteY24" fmla="*/ 103347 h 187485"/>
                <a:gd name="connsiteX25" fmla="*/ 122428 w 139455"/>
                <a:gd name="connsiteY25" fmla="*/ 123475 h 187485"/>
                <a:gd name="connsiteX26" fmla="*/ 73087 w 139455"/>
                <a:gd name="connsiteY26" fmla="*/ 170658 h 187485"/>
                <a:gd name="connsiteX27" fmla="*/ 16725 w 139455"/>
                <a:gd name="connsiteY27" fmla="*/ 117788 h 187485"/>
                <a:gd name="connsiteX28" fmla="*/ 24499 w 139455"/>
                <a:gd name="connsiteY28" fmla="*/ 90170 h 187485"/>
                <a:gd name="connsiteX29" fmla="*/ 24602 w 139455"/>
                <a:gd name="connsiteY29" fmla="*/ 87171 h 187485"/>
                <a:gd name="connsiteX30" fmla="*/ 18094 w 139455"/>
                <a:gd name="connsiteY30" fmla="*/ 75345 h 187485"/>
                <a:gd name="connsiteX31" fmla="*/ 14640 w 139455"/>
                <a:gd name="connsiteY31" fmla="*/ 75088 h 187485"/>
                <a:gd name="connsiteX32" fmla="*/ 94 w 139455"/>
                <a:gd name="connsiteY32" fmla="*/ 121483 h 187485"/>
                <a:gd name="connsiteX33" fmla="*/ 66994 w 139455"/>
                <a:gd name="connsiteY33" fmla="*/ 187433 h 187485"/>
                <a:gd name="connsiteX34" fmla="*/ 139455 w 139455"/>
                <a:gd name="connsiteY34" fmla="*/ 117794 h 187485"/>
                <a:gd name="connsiteX35" fmla="*/ 135911 w 139455"/>
                <a:gd name="connsiteY35" fmla="*/ 95809 h 18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9455" h="187485">
                  <a:moveTo>
                    <a:pt x="107295" y="11790"/>
                  </a:moveTo>
                  <a:lnTo>
                    <a:pt x="107295" y="0"/>
                  </a:lnTo>
                  <a:lnTo>
                    <a:pt x="46294" y="32046"/>
                  </a:lnTo>
                  <a:cubicBezTo>
                    <a:pt x="41997" y="34300"/>
                    <a:pt x="39296" y="38760"/>
                    <a:pt x="39296" y="43610"/>
                  </a:cubicBezTo>
                  <a:lnTo>
                    <a:pt x="39296" y="55400"/>
                  </a:lnTo>
                  <a:lnTo>
                    <a:pt x="100310" y="23353"/>
                  </a:lnTo>
                  <a:cubicBezTo>
                    <a:pt x="104612" y="21093"/>
                    <a:pt x="107295" y="16640"/>
                    <a:pt x="107295" y="11790"/>
                  </a:cubicBezTo>
                  <a:moveTo>
                    <a:pt x="107466" y="39279"/>
                  </a:moveTo>
                  <a:lnTo>
                    <a:pt x="46459" y="71325"/>
                  </a:lnTo>
                  <a:cubicBezTo>
                    <a:pt x="42168" y="73585"/>
                    <a:pt x="39466" y="78038"/>
                    <a:pt x="39466" y="82889"/>
                  </a:cubicBezTo>
                  <a:lnTo>
                    <a:pt x="39466" y="94678"/>
                  </a:lnTo>
                  <a:lnTo>
                    <a:pt x="100475" y="62638"/>
                  </a:lnTo>
                  <a:cubicBezTo>
                    <a:pt x="104771" y="60378"/>
                    <a:pt x="107466" y="55919"/>
                    <a:pt x="107466" y="51069"/>
                  </a:cubicBezTo>
                  <a:lnTo>
                    <a:pt x="107466" y="39279"/>
                  </a:lnTo>
                  <a:close/>
                  <a:moveTo>
                    <a:pt x="39466" y="122167"/>
                  </a:moveTo>
                  <a:lnTo>
                    <a:pt x="39466" y="133951"/>
                  </a:lnTo>
                  <a:lnTo>
                    <a:pt x="100475" y="101905"/>
                  </a:lnTo>
                  <a:cubicBezTo>
                    <a:pt x="104771" y="99651"/>
                    <a:pt x="107466" y="95198"/>
                    <a:pt x="107466" y="90347"/>
                  </a:cubicBezTo>
                  <a:lnTo>
                    <a:pt x="107466" y="78558"/>
                  </a:lnTo>
                  <a:lnTo>
                    <a:pt x="46459" y="110598"/>
                  </a:lnTo>
                  <a:cubicBezTo>
                    <a:pt x="42162" y="112864"/>
                    <a:pt x="39466" y="117317"/>
                    <a:pt x="39466" y="122167"/>
                  </a:cubicBezTo>
                  <a:moveTo>
                    <a:pt x="135911" y="95809"/>
                  </a:moveTo>
                  <a:cubicBezTo>
                    <a:pt x="135520" y="94617"/>
                    <a:pt x="134126" y="94086"/>
                    <a:pt x="133008" y="94672"/>
                  </a:cubicBezTo>
                  <a:lnTo>
                    <a:pt x="121920" y="100488"/>
                  </a:lnTo>
                  <a:cubicBezTo>
                    <a:pt x="120888" y="101038"/>
                    <a:pt x="120411" y="102223"/>
                    <a:pt x="120729" y="103347"/>
                  </a:cubicBezTo>
                  <a:cubicBezTo>
                    <a:pt x="122514" y="109651"/>
                    <a:pt x="123174" y="116438"/>
                    <a:pt x="122428" y="123475"/>
                  </a:cubicBezTo>
                  <a:cubicBezTo>
                    <a:pt x="119739" y="148942"/>
                    <a:pt x="98653" y="169082"/>
                    <a:pt x="73087" y="170658"/>
                  </a:cubicBezTo>
                  <a:cubicBezTo>
                    <a:pt x="42290" y="172564"/>
                    <a:pt x="16725" y="148154"/>
                    <a:pt x="16725" y="117788"/>
                  </a:cubicBezTo>
                  <a:cubicBezTo>
                    <a:pt x="16725" y="107665"/>
                    <a:pt x="19572" y="98203"/>
                    <a:pt x="24499" y="90170"/>
                  </a:cubicBezTo>
                  <a:cubicBezTo>
                    <a:pt x="25061" y="89248"/>
                    <a:pt x="25116" y="88112"/>
                    <a:pt x="24602" y="87171"/>
                  </a:cubicBezTo>
                  <a:lnTo>
                    <a:pt x="18094" y="75345"/>
                  </a:lnTo>
                  <a:cubicBezTo>
                    <a:pt x="17372" y="74037"/>
                    <a:pt x="15557" y="73915"/>
                    <a:pt x="14640" y="75088"/>
                  </a:cubicBezTo>
                  <a:cubicBezTo>
                    <a:pt x="4782" y="87782"/>
                    <a:pt x="-804" y="103964"/>
                    <a:pt x="94" y="121483"/>
                  </a:cubicBezTo>
                  <a:cubicBezTo>
                    <a:pt x="1953" y="157213"/>
                    <a:pt x="31228" y="186064"/>
                    <a:pt x="66994" y="187433"/>
                  </a:cubicBezTo>
                  <a:cubicBezTo>
                    <a:pt x="106751" y="188953"/>
                    <a:pt x="139455" y="157189"/>
                    <a:pt x="139455" y="117794"/>
                  </a:cubicBezTo>
                  <a:cubicBezTo>
                    <a:pt x="139455" y="110103"/>
                    <a:pt x="138209" y="102711"/>
                    <a:pt x="135911" y="95809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/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FC6D32C-2C73-9C45-B902-B36FDDC72516}"/>
                </a:ext>
              </a:extLst>
            </p:cNvPr>
            <p:cNvSpPr/>
            <p:nvPr/>
          </p:nvSpPr>
          <p:spPr>
            <a:xfrm>
              <a:off x="8098546" y="4754028"/>
              <a:ext cx="798975" cy="174628"/>
            </a:xfrm>
            <a:custGeom>
              <a:avLst/>
              <a:gdLst>
                <a:gd name="connsiteX0" fmla="*/ 418218 w 434970"/>
                <a:gd name="connsiteY0" fmla="*/ 7990 h 95069"/>
                <a:gd name="connsiteX1" fmla="*/ 418218 w 434970"/>
                <a:gd name="connsiteY1" fmla="*/ 93781 h 95069"/>
                <a:gd name="connsiteX2" fmla="*/ 434970 w 434970"/>
                <a:gd name="connsiteY2" fmla="*/ 93781 h 95069"/>
                <a:gd name="connsiteX3" fmla="*/ 434970 w 434970"/>
                <a:gd name="connsiteY3" fmla="*/ 3617 h 95069"/>
                <a:gd name="connsiteX4" fmla="*/ 418218 w 434970"/>
                <a:gd name="connsiteY4" fmla="*/ 7990 h 95069"/>
                <a:gd name="connsiteX5" fmla="*/ 279670 w 434970"/>
                <a:gd name="connsiteY5" fmla="*/ 37617 h 95069"/>
                <a:gd name="connsiteX6" fmla="*/ 279670 w 434970"/>
                <a:gd name="connsiteY6" fmla="*/ 31307 h 95069"/>
                <a:gd name="connsiteX7" fmla="*/ 263565 w 434970"/>
                <a:gd name="connsiteY7" fmla="*/ 31307 h 95069"/>
                <a:gd name="connsiteX8" fmla="*/ 263565 w 434970"/>
                <a:gd name="connsiteY8" fmla="*/ 93787 h 95069"/>
                <a:gd name="connsiteX9" fmla="*/ 280306 w 434970"/>
                <a:gd name="connsiteY9" fmla="*/ 93787 h 95069"/>
                <a:gd name="connsiteX10" fmla="*/ 280306 w 434970"/>
                <a:gd name="connsiteY10" fmla="*/ 54490 h 95069"/>
                <a:gd name="connsiteX11" fmla="*/ 295518 w 434970"/>
                <a:gd name="connsiteY11" fmla="*/ 45473 h 95069"/>
                <a:gd name="connsiteX12" fmla="*/ 301575 w 434970"/>
                <a:gd name="connsiteY12" fmla="*/ 46121 h 95069"/>
                <a:gd name="connsiteX13" fmla="*/ 303512 w 434970"/>
                <a:gd name="connsiteY13" fmla="*/ 30525 h 95069"/>
                <a:gd name="connsiteX14" fmla="*/ 297834 w 434970"/>
                <a:gd name="connsiteY14" fmla="*/ 30012 h 95069"/>
                <a:gd name="connsiteX15" fmla="*/ 279670 w 434970"/>
                <a:gd name="connsiteY15" fmla="*/ 37617 h 95069"/>
                <a:gd name="connsiteX16" fmla="*/ 353776 w 434970"/>
                <a:gd name="connsiteY16" fmla="*/ 71881 h 95069"/>
                <a:gd name="connsiteX17" fmla="*/ 338698 w 434970"/>
                <a:gd name="connsiteY17" fmla="*/ 79608 h 95069"/>
                <a:gd name="connsiteX18" fmla="*/ 322196 w 434970"/>
                <a:gd name="connsiteY18" fmla="*/ 62608 h 95069"/>
                <a:gd name="connsiteX19" fmla="*/ 338313 w 434970"/>
                <a:gd name="connsiteY19" fmla="*/ 45473 h 95069"/>
                <a:gd name="connsiteX20" fmla="*/ 353776 w 434970"/>
                <a:gd name="connsiteY20" fmla="*/ 53201 h 95069"/>
                <a:gd name="connsiteX21" fmla="*/ 353776 w 434970"/>
                <a:gd name="connsiteY21" fmla="*/ 71881 h 95069"/>
                <a:gd name="connsiteX22" fmla="*/ 354423 w 434970"/>
                <a:gd name="connsiteY22" fmla="*/ 36328 h 95069"/>
                <a:gd name="connsiteX23" fmla="*/ 336124 w 434970"/>
                <a:gd name="connsiteY23" fmla="*/ 30018 h 95069"/>
                <a:gd name="connsiteX24" fmla="*/ 305443 w 434970"/>
                <a:gd name="connsiteY24" fmla="*/ 62608 h 95069"/>
                <a:gd name="connsiteX25" fmla="*/ 313444 w 434970"/>
                <a:gd name="connsiteY25" fmla="*/ 84508 h 95069"/>
                <a:gd name="connsiteX26" fmla="*/ 337023 w 434970"/>
                <a:gd name="connsiteY26" fmla="*/ 95070 h 95069"/>
                <a:gd name="connsiteX27" fmla="*/ 354423 w 434970"/>
                <a:gd name="connsiteY27" fmla="*/ 88759 h 95069"/>
                <a:gd name="connsiteX28" fmla="*/ 354423 w 434970"/>
                <a:gd name="connsiteY28" fmla="*/ 93781 h 95069"/>
                <a:gd name="connsiteX29" fmla="*/ 370534 w 434970"/>
                <a:gd name="connsiteY29" fmla="*/ 93781 h 95069"/>
                <a:gd name="connsiteX30" fmla="*/ 370534 w 434970"/>
                <a:gd name="connsiteY30" fmla="*/ 31301 h 95069"/>
                <a:gd name="connsiteX31" fmla="*/ 354423 w 434970"/>
                <a:gd name="connsiteY31" fmla="*/ 31301 h 95069"/>
                <a:gd name="connsiteX32" fmla="*/ 354423 w 434970"/>
                <a:gd name="connsiteY32" fmla="*/ 36328 h 95069"/>
                <a:gd name="connsiteX33" fmla="*/ 385997 w 434970"/>
                <a:gd name="connsiteY33" fmla="*/ 93781 h 95069"/>
                <a:gd name="connsiteX34" fmla="*/ 402749 w 434970"/>
                <a:gd name="connsiteY34" fmla="*/ 93781 h 95069"/>
                <a:gd name="connsiteX35" fmla="*/ 402749 w 434970"/>
                <a:gd name="connsiteY35" fmla="*/ 3617 h 95069"/>
                <a:gd name="connsiteX36" fmla="*/ 385997 w 434970"/>
                <a:gd name="connsiteY36" fmla="*/ 7996 h 95069"/>
                <a:gd name="connsiteX37" fmla="*/ 385997 w 434970"/>
                <a:gd name="connsiteY37" fmla="*/ 93781 h 95069"/>
                <a:gd name="connsiteX38" fmla="*/ 239717 w 434970"/>
                <a:gd name="connsiteY38" fmla="*/ 0 h 95069"/>
                <a:gd name="connsiteX39" fmla="*/ 228765 w 434970"/>
                <a:gd name="connsiteY39" fmla="*/ 10690 h 95069"/>
                <a:gd name="connsiteX40" fmla="*/ 239717 w 434970"/>
                <a:gd name="connsiteY40" fmla="*/ 21387 h 95069"/>
                <a:gd name="connsiteX41" fmla="*/ 250676 w 434970"/>
                <a:gd name="connsiteY41" fmla="*/ 10690 h 95069"/>
                <a:gd name="connsiteX42" fmla="*/ 239717 w 434970"/>
                <a:gd name="connsiteY42" fmla="*/ 0 h 95069"/>
                <a:gd name="connsiteX43" fmla="*/ 48332 w 434970"/>
                <a:gd name="connsiteY43" fmla="*/ 71881 h 95069"/>
                <a:gd name="connsiteX44" fmla="*/ 33248 w 434970"/>
                <a:gd name="connsiteY44" fmla="*/ 79608 h 95069"/>
                <a:gd name="connsiteX45" fmla="*/ 16752 w 434970"/>
                <a:gd name="connsiteY45" fmla="*/ 62608 h 95069"/>
                <a:gd name="connsiteX46" fmla="*/ 32870 w 434970"/>
                <a:gd name="connsiteY46" fmla="*/ 45473 h 95069"/>
                <a:gd name="connsiteX47" fmla="*/ 48332 w 434970"/>
                <a:gd name="connsiteY47" fmla="*/ 53201 h 95069"/>
                <a:gd name="connsiteX48" fmla="*/ 48332 w 434970"/>
                <a:gd name="connsiteY48" fmla="*/ 71881 h 95069"/>
                <a:gd name="connsiteX49" fmla="*/ 48973 w 434970"/>
                <a:gd name="connsiteY49" fmla="*/ 36328 h 95069"/>
                <a:gd name="connsiteX50" fmla="*/ 30675 w 434970"/>
                <a:gd name="connsiteY50" fmla="*/ 30018 h 95069"/>
                <a:gd name="connsiteX51" fmla="*/ 0 w 434970"/>
                <a:gd name="connsiteY51" fmla="*/ 62608 h 95069"/>
                <a:gd name="connsiteX52" fmla="*/ 7988 w 434970"/>
                <a:gd name="connsiteY52" fmla="*/ 84508 h 95069"/>
                <a:gd name="connsiteX53" fmla="*/ 31574 w 434970"/>
                <a:gd name="connsiteY53" fmla="*/ 95070 h 95069"/>
                <a:gd name="connsiteX54" fmla="*/ 48973 w 434970"/>
                <a:gd name="connsiteY54" fmla="*/ 88759 h 95069"/>
                <a:gd name="connsiteX55" fmla="*/ 48973 w 434970"/>
                <a:gd name="connsiteY55" fmla="*/ 93781 h 95069"/>
                <a:gd name="connsiteX56" fmla="*/ 65085 w 434970"/>
                <a:gd name="connsiteY56" fmla="*/ 93781 h 95069"/>
                <a:gd name="connsiteX57" fmla="*/ 65085 w 434970"/>
                <a:gd name="connsiteY57" fmla="*/ 31301 h 95069"/>
                <a:gd name="connsiteX58" fmla="*/ 48973 w 434970"/>
                <a:gd name="connsiteY58" fmla="*/ 31301 h 95069"/>
                <a:gd name="connsiteX59" fmla="*/ 48973 w 434970"/>
                <a:gd name="connsiteY59" fmla="*/ 36328 h 95069"/>
                <a:gd name="connsiteX60" fmla="*/ 80547 w 434970"/>
                <a:gd name="connsiteY60" fmla="*/ 93781 h 95069"/>
                <a:gd name="connsiteX61" fmla="*/ 97306 w 434970"/>
                <a:gd name="connsiteY61" fmla="*/ 93781 h 95069"/>
                <a:gd name="connsiteX62" fmla="*/ 97306 w 434970"/>
                <a:gd name="connsiteY62" fmla="*/ 3617 h 95069"/>
                <a:gd name="connsiteX63" fmla="*/ 80547 w 434970"/>
                <a:gd name="connsiteY63" fmla="*/ 7996 h 95069"/>
                <a:gd name="connsiteX64" fmla="*/ 80547 w 434970"/>
                <a:gd name="connsiteY64" fmla="*/ 93781 h 95069"/>
                <a:gd name="connsiteX65" fmla="*/ 188934 w 434970"/>
                <a:gd name="connsiteY65" fmla="*/ 30012 h 95069"/>
                <a:gd name="connsiteX66" fmla="*/ 166767 w 434970"/>
                <a:gd name="connsiteY66" fmla="*/ 39810 h 95069"/>
                <a:gd name="connsiteX67" fmla="*/ 145760 w 434970"/>
                <a:gd name="connsiteY67" fmla="*/ 30012 h 95069"/>
                <a:gd name="connsiteX68" fmla="*/ 128874 w 434970"/>
                <a:gd name="connsiteY68" fmla="*/ 36328 h 95069"/>
                <a:gd name="connsiteX69" fmla="*/ 128874 w 434970"/>
                <a:gd name="connsiteY69" fmla="*/ 31307 h 95069"/>
                <a:gd name="connsiteX70" fmla="*/ 112756 w 434970"/>
                <a:gd name="connsiteY70" fmla="*/ 31307 h 95069"/>
                <a:gd name="connsiteX71" fmla="*/ 112756 w 434970"/>
                <a:gd name="connsiteY71" fmla="*/ 93787 h 95069"/>
                <a:gd name="connsiteX72" fmla="*/ 129515 w 434970"/>
                <a:gd name="connsiteY72" fmla="*/ 93787 h 95069"/>
                <a:gd name="connsiteX73" fmla="*/ 129515 w 434970"/>
                <a:gd name="connsiteY73" fmla="*/ 53201 h 95069"/>
                <a:gd name="connsiteX74" fmla="*/ 144079 w 434970"/>
                <a:gd name="connsiteY74" fmla="*/ 45473 h 95069"/>
                <a:gd name="connsiteX75" fmla="*/ 153486 w 434970"/>
                <a:gd name="connsiteY75" fmla="*/ 49340 h 95069"/>
                <a:gd name="connsiteX76" fmla="*/ 156578 w 434970"/>
                <a:gd name="connsiteY76" fmla="*/ 60030 h 95069"/>
                <a:gd name="connsiteX77" fmla="*/ 156578 w 434970"/>
                <a:gd name="connsiteY77" fmla="*/ 93781 h 95069"/>
                <a:gd name="connsiteX78" fmla="*/ 173331 w 434970"/>
                <a:gd name="connsiteY78" fmla="*/ 93781 h 95069"/>
                <a:gd name="connsiteX79" fmla="*/ 173331 w 434970"/>
                <a:gd name="connsiteY79" fmla="*/ 60678 h 95069"/>
                <a:gd name="connsiteX80" fmla="*/ 172817 w 434970"/>
                <a:gd name="connsiteY80" fmla="*/ 53714 h 95069"/>
                <a:gd name="connsiteX81" fmla="*/ 187901 w 434970"/>
                <a:gd name="connsiteY81" fmla="*/ 45467 h 95069"/>
                <a:gd name="connsiteX82" fmla="*/ 197307 w 434970"/>
                <a:gd name="connsiteY82" fmla="*/ 49334 h 95069"/>
                <a:gd name="connsiteX83" fmla="*/ 200406 w 434970"/>
                <a:gd name="connsiteY83" fmla="*/ 60024 h 95069"/>
                <a:gd name="connsiteX84" fmla="*/ 200406 w 434970"/>
                <a:gd name="connsiteY84" fmla="*/ 93774 h 95069"/>
                <a:gd name="connsiteX85" fmla="*/ 217152 w 434970"/>
                <a:gd name="connsiteY85" fmla="*/ 93774 h 95069"/>
                <a:gd name="connsiteX86" fmla="*/ 217152 w 434970"/>
                <a:gd name="connsiteY86" fmla="*/ 60671 h 95069"/>
                <a:gd name="connsiteX87" fmla="*/ 210845 w 434970"/>
                <a:gd name="connsiteY87" fmla="*/ 40055 h 95069"/>
                <a:gd name="connsiteX88" fmla="*/ 188934 w 434970"/>
                <a:gd name="connsiteY88" fmla="*/ 30012 h 95069"/>
                <a:gd name="connsiteX89" fmla="*/ 231344 w 434970"/>
                <a:gd name="connsiteY89" fmla="*/ 93781 h 95069"/>
                <a:gd name="connsiteX90" fmla="*/ 248096 w 434970"/>
                <a:gd name="connsiteY90" fmla="*/ 93781 h 95069"/>
                <a:gd name="connsiteX91" fmla="*/ 248096 w 434970"/>
                <a:gd name="connsiteY91" fmla="*/ 31301 h 95069"/>
                <a:gd name="connsiteX92" fmla="*/ 231344 w 434970"/>
                <a:gd name="connsiteY92" fmla="*/ 31301 h 95069"/>
                <a:gd name="connsiteX93" fmla="*/ 231344 w 434970"/>
                <a:gd name="connsiteY93" fmla="*/ 93781 h 9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34970" h="95069">
                  <a:moveTo>
                    <a:pt x="418218" y="7990"/>
                  </a:moveTo>
                  <a:lnTo>
                    <a:pt x="418218" y="93781"/>
                  </a:lnTo>
                  <a:lnTo>
                    <a:pt x="434970" y="93781"/>
                  </a:lnTo>
                  <a:lnTo>
                    <a:pt x="434970" y="3617"/>
                  </a:lnTo>
                  <a:lnTo>
                    <a:pt x="418218" y="7990"/>
                  </a:lnTo>
                  <a:close/>
                  <a:moveTo>
                    <a:pt x="279670" y="37617"/>
                  </a:moveTo>
                  <a:lnTo>
                    <a:pt x="279670" y="31307"/>
                  </a:lnTo>
                  <a:lnTo>
                    <a:pt x="263565" y="31307"/>
                  </a:lnTo>
                  <a:lnTo>
                    <a:pt x="263565" y="93787"/>
                  </a:lnTo>
                  <a:lnTo>
                    <a:pt x="280306" y="93787"/>
                  </a:lnTo>
                  <a:lnTo>
                    <a:pt x="280306" y="54490"/>
                  </a:lnTo>
                  <a:cubicBezTo>
                    <a:pt x="282365" y="50763"/>
                    <a:pt x="288172" y="45473"/>
                    <a:pt x="295518" y="45473"/>
                  </a:cubicBezTo>
                  <a:cubicBezTo>
                    <a:pt x="297962" y="45473"/>
                    <a:pt x="300413" y="45736"/>
                    <a:pt x="301575" y="46121"/>
                  </a:cubicBezTo>
                  <a:lnTo>
                    <a:pt x="303512" y="30525"/>
                  </a:lnTo>
                  <a:cubicBezTo>
                    <a:pt x="301697" y="30269"/>
                    <a:pt x="300285" y="30012"/>
                    <a:pt x="297834" y="30012"/>
                  </a:cubicBezTo>
                  <a:cubicBezTo>
                    <a:pt x="290237" y="30018"/>
                    <a:pt x="283404" y="32981"/>
                    <a:pt x="279670" y="37617"/>
                  </a:cubicBezTo>
                  <a:moveTo>
                    <a:pt x="353776" y="71881"/>
                  </a:moveTo>
                  <a:cubicBezTo>
                    <a:pt x="350555" y="76517"/>
                    <a:pt x="345005" y="79608"/>
                    <a:pt x="338698" y="79608"/>
                  </a:cubicBezTo>
                  <a:cubicBezTo>
                    <a:pt x="329285" y="79608"/>
                    <a:pt x="322196" y="72394"/>
                    <a:pt x="322196" y="62608"/>
                  </a:cubicBezTo>
                  <a:cubicBezTo>
                    <a:pt x="322196" y="53591"/>
                    <a:pt x="328515" y="45473"/>
                    <a:pt x="338313" y="45473"/>
                  </a:cubicBezTo>
                  <a:cubicBezTo>
                    <a:pt x="344754" y="45473"/>
                    <a:pt x="350297" y="48564"/>
                    <a:pt x="353776" y="53201"/>
                  </a:cubicBezTo>
                  <a:lnTo>
                    <a:pt x="353776" y="71881"/>
                  </a:lnTo>
                  <a:close/>
                  <a:moveTo>
                    <a:pt x="354423" y="36328"/>
                  </a:moveTo>
                  <a:cubicBezTo>
                    <a:pt x="349522" y="32333"/>
                    <a:pt x="343208" y="30018"/>
                    <a:pt x="336124" y="30018"/>
                  </a:cubicBezTo>
                  <a:cubicBezTo>
                    <a:pt x="319110" y="30018"/>
                    <a:pt x="305443" y="44184"/>
                    <a:pt x="305443" y="62608"/>
                  </a:cubicBezTo>
                  <a:cubicBezTo>
                    <a:pt x="305443" y="71117"/>
                    <a:pt x="308536" y="78839"/>
                    <a:pt x="313444" y="84508"/>
                  </a:cubicBezTo>
                  <a:cubicBezTo>
                    <a:pt x="318974" y="90952"/>
                    <a:pt x="327751" y="95070"/>
                    <a:pt x="337023" y="95070"/>
                  </a:cubicBezTo>
                  <a:cubicBezTo>
                    <a:pt x="343337" y="95070"/>
                    <a:pt x="349265" y="93139"/>
                    <a:pt x="354423" y="88759"/>
                  </a:cubicBezTo>
                  <a:lnTo>
                    <a:pt x="354423" y="93781"/>
                  </a:lnTo>
                  <a:lnTo>
                    <a:pt x="370534" y="93781"/>
                  </a:lnTo>
                  <a:lnTo>
                    <a:pt x="370534" y="31301"/>
                  </a:lnTo>
                  <a:lnTo>
                    <a:pt x="354423" y="31301"/>
                  </a:lnTo>
                  <a:lnTo>
                    <a:pt x="354423" y="36328"/>
                  </a:lnTo>
                  <a:close/>
                  <a:moveTo>
                    <a:pt x="385997" y="93781"/>
                  </a:moveTo>
                  <a:lnTo>
                    <a:pt x="402749" y="93781"/>
                  </a:lnTo>
                  <a:lnTo>
                    <a:pt x="402749" y="3617"/>
                  </a:lnTo>
                  <a:lnTo>
                    <a:pt x="385997" y="7996"/>
                  </a:lnTo>
                  <a:lnTo>
                    <a:pt x="385997" y="93781"/>
                  </a:lnTo>
                  <a:close/>
                  <a:moveTo>
                    <a:pt x="239717" y="0"/>
                  </a:moveTo>
                  <a:cubicBezTo>
                    <a:pt x="233660" y="0"/>
                    <a:pt x="228765" y="4643"/>
                    <a:pt x="228765" y="10690"/>
                  </a:cubicBezTo>
                  <a:cubicBezTo>
                    <a:pt x="228765" y="16750"/>
                    <a:pt x="233660" y="21387"/>
                    <a:pt x="239717" y="21387"/>
                  </a:cubicBezTo>
                  <a:cubicBezTo>
                    <a:pt x="245774" y="21387"/>
                    <a:pt x="250676" y="16750"/>
                    <a:pt x="250676" y="10690"/>
                  </a:cubicBezTo>
                  <a:cubicBezTo>
                    <a:pt x="250676" y="4643"/>
                    <a:pt x="245774" y="0"/>
                    <a:pt x="239717" y="0"/>
                  </a:cubicBezTo>
                  <a:moveTo>
                    <a:pt x="48332" y="71881"/>
                  </a:moveTo>
                  <a:cubicBezTo>
                    <a:pt x="45117" y="76517"/>
                    <a:pt x="39568" y="79608"/>
                    <a:pt x="33248" y="79608"/>
                  </a:cubicBezTo>
                  <a:cubicBezTo>
                    <a:pt x="23842" y="79608"/>
                    <a:pt x="16752" y="72394"/>
                    <a:pt x="16752" y="62608"/>
                  </a:cubicBezTo>
                  <a:cubicBezTo>
                    <a:pt x="16752" y="53591"/>
                    <a:pt x="23072" y="45473"/>
                    <a:pt x="32870" y="45473"/>
                  </a:cubicBezTo>
                  <a:cubicBezTo>
                    <a:pt x="39317" y="45473"/>
                    <a:pt x="44860" y="48564"/>
                    <a:pt x="48332" y="53201"/>
                  </a:cubicBezTo>
                  <a:lnTo>
                    <a:pt x="48332" y="71881"/>
                  </a:lnTo>
                  <a:close/>
                  <a:moveTo>
                    <a:pt x="48973" y="36328"/>
                  </a:moveTo>
                  <a:cubicBezTo>
                    <a:pt x="44079" y="32333"/>
                    <a:pt x="37759" y="30018"/>
                    <a:pt x="30675" y="30018"/>
                  </a:cubicBezTo>
                  <a:cubicBezTo>
                    <a:pt x="13660" y="30018"/>
                    <a:pt x="0" y="44184"/>
                    <a:pt x="0" y="62608"/>
                  </a:cubicBezTo>
                  <a:cubicBezTo>
                    <a:pt x="0" y="71117"/>
                    <a:pt x="3092" y="78839"/>
                    <a:pt x="7988" y="84508"/>
                  </a:cubicBezTo>
                  <a:cubicBezTo>
                    <a:pt x="13531" y="90952"/>
                    <a:pt x="22296" y="95070"/>
                    <a:pt x="31574" y="95070"/>
                  </a:cubicBezTo>
                  <a:cubicBezTo>
                    <a:pt x="37887" y="95070"/>
                    <a:pt x="43822" y="93139"/>
                    <a:pt x="48973" y="88759"/>
                  </a:cubicBezTo>
                  <a:lnTo>
                    <a:pt x="48973" y="93781"/>
                  </a:lnTo>
                  <a:lnTo>
                    <a:pt x="65085" y="93781"/>
                  </a:lnTo>
                  <a:lnTo>
                    <a:pt x="65085" y="31301"/>
                  </a:lnTo>
                  <a:lnTo>
                    <a:pt x="48973" y="31301"/>
                  </a:lnTo>
                  <a:lnTo>
                    <a:pt x="48973" y="36328"/>
                  </a:lnTo>
                  <a:close/>
                  <a:moveTo>
                    <a:pt x="80547" y="93781"/>
                  </a:moveTo>
                  <a:lnTo>
                    <a:pt x="97306" y="93781"/>
                  </a:lnTo>
                  <a:lnTo>
                    <a:pt x="97306" y="3617"/>
                  </a:lnTo>
                  <a:lnTo>
                    <a:pt x="80547" y="7996"/>
                  </a:lnTo>
                  <a:lnTo>
                    <a:pt x="80547" y="93781"/>
                  </a:lnTo>
                  <a:close/>
                  <a:moveTo>
                    <a:pt x="188934" y="30012"/>
                  </a:moveTo>
                  <a:cubicBezTo>
                    <a:pt x="179650" y="30012"/>
                    <a:pt x="171791" y="34526"/>
                    <a:pt x="166767" y="39810"/>
                  </a:cubicBezTo>
                  <a:cubicBezTo>
                    <a:pt x="161865" y="33879"/>
                    <a:pt x="154262" y="30012"/>
                    <a:pt x="145760" y="30012"/>
                  </a:cubicBezTo>
                  <a:cubicBezTo>
                    <a:pt x="139704" y="30012"/>
                    <a:pt x="133775" y="31949"/>
                    <a:pt x="128874" y="36328"/>
                  </a:cubicBezTo>
                  <a:lnTo>
                    <a:pt x="128874" y="31307"/>
                  </a:lnTo>
                  <a:lnTo>
                    <a:pt x="112756" y="31307"/>
                  </a:lnTo>
                  <a:lnTo>
                    <a:pt x="112756" y="93787"/>
                  </a:lnTo>
                  <a:lnTo>
                    <a:pt x="129515" y="93787"/>
                  </a:lnTo>
                  <a:lnTo>
                    <a:pt x="129515" y="53201"/>
                  </a:lnTo>
                  <a:cubicBezTo>
                    <a:pt x="131831" y="50250"/>
                    <a:pt x="136996" y="45473"/>
                    <a:pt x="144079" y="45473"/>
                  </a:cubicBezTo>
                  <a:cubicBezTo>
                    <a:pt x="147294" y="45473"/>
                    <a:pt x="150907" y="46506"/>
                    <a:pt x="153486" y="49340"/>
                  </a:cubicBezTo>
                  <a:cubicBezTo>
                    <a:pt x="155417" y="51527"/>
                    <a:pt x="156578" y="54361"/>
                    <a:pt x="156578" y="60030"/>
                  </a:cubicBezTo>
                  <a:lnTo>
                    <a:pt x="156578" y="93781"/>
                  </a:lnTo>
                  <a:lnTo>
                    <a:pt x="173331" y="93781"/>
                  </a:lnTo>
                  <a:lnTo>
                    <a:pt x="173331" y="60678"/>
                  </a:lnTo>
                  <a:cubicBezTo>
                    <a:pt x="173331" y="58100"/>
                    <a:pt x="173074" y="55772"/>
                    <a:pt x="172817" y="53714"/>
                  </a:cubicBezTo>
                  <a:cubicBezTo>
                    <a:pt x="175011" y="50501"/>
                    <a:pt x="180677" y="45467"/>
                    <a:pt x="187901" y="45467"/>
                  </a:cubicBezTo>
                  <a:cubicBezTo>
                    <a:pt x="191116" y="45467"/>
                    <a:pt x="194728" y="46499"/>
                    <a:pt x="197307" y="49334"/>
                  </a:cubicBezTo>
                  <a:cubicBezTo>
                    <a:pt x="199239" y="51521"/>
                    <a:pt x="200406" y="54355"/>
                    <a:pt x="200406" y="60024"/>
                  </a:cubicBezTo>
                  <a:lnTo>
                    <a:pt x="200406" y="93774"/>
                  </a:lnTo>
                  <a:lnTo>
                    <a:pt x="217152" y="93774"/>
                  </a:lnTo>
                  <a:lnTo>
                    <a:pt x="217152" y="60671"/>
                  </a:lnTo>
                  <a:cubicBezTo>
                    <a:pt x="217152" y="51392"/>
                    <a:pt x="214830" y="44954"/>
                    <a:pt x="210845" y="40055"/>
                  </a:cubicBezTo>
                  <a:cubicBezTo>
                    <a:pt x="205821" y="33879"/>
                    <a:pt x="197582" y="30012"/>
                    <a:pt x="188934" y="30012"/>
                  </a:cubicBezTo>
                  <a:moveTo>
                    <a:pt x="231344" y="93781"/>
                  </a:moveTo>
                  <a:lnTo>
                    <a:pt x="248096" y="93781"/>
                  </a:lnTo>
                  <a:lnTo>
                    <a:pt x="248096" y="31301"/>
                  </a:lnTo>
                  <a:lnTo>
                    <a:pt x="231344" y="31301"/>
                  </a:lnTo>
                  <a:lnTo>
                    <a:pt x="231344" y="93781"/>
                  </a:lnTo>
                  <a:close/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>
                <a:solidFill>
                  <a:schemeClr val="accent1"/>
                </a:solidFill>
              </a:endParaRPr>
            </a:p>
          </p:txBody>
        </p:sp>
      </p:grpSp>
      <p:pic>
        <p:nvPicPr>
          <p:cNvPr id="43" name="Imagen 42">
            <a:extLst>
              <a:ext uri="{FF2B5EF4-FFF2-40B4-BE49-F238E27FC236}">
                <a16:creationId xmlns:a16="http://schemas.microsoft.com/office/drawing/2014/main" id="{B5477B23-F4C0-4652-BFC8-E64DF78C0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8629"/>
            <a:ext cx="2079437" cy="126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90902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A8F9B-338C-50D9-C293-4C41BAE2E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77A093-22D0-884B-96F5-91617B8DD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27835-8F4D-97A1-DD58-7331F0C46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AF44-5FB2-4ADA-BCD4-12B67D9C65B3}" type="datetimeFigureOut">
              <a:rPr lang="es-ES" smtClean="0"/>
              <a:t>12/06/2026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5FC51A-BEB2-F887-CA82-44A1A9DF3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30639F-6297-EF5F-639C-2F900895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7B3FF-1080-4DDF-A629-828C3EA889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508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ags" Target="../tags/tag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14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13.xml"/><Relationship Id="rId9" Type="http://schemas.openxmlformats.org/officeDocument/2006/relationships/tags" Target="../tags/tag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21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59" imgH="355" progId="TCLayout.ActiveDocument.1">
                  <p:embed/>
                </p:oleObj>
              </mc:Choice>
              <mc:Fallback>
                <p:oleObj name="think-cell Slide" r:id="rId8" imgW="359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F246AD8A-13A8-AD45-A853-196B64D14D86}"/>
              </a:ext>
            </a:extLst>
          </p:cNvPr>
          <p:cNvGrpSpPr/>
          <p:nvPr/>
        </p:nvGrpSpPr>
        <p:grpSpPr>
          <a:xfrm>
            <a:off x="10869235" y="6305566"/>
            <a:ext cx="1001260" cy="310180"/>
            <a:chOff x="7785861" y="4639396"/>
            <a:chExt cx="1111660" cy="344382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3CDBEAD3-8A02-4543-B455-7EACBA27B583}"/>
                </a:ext>
              </a:extLst>
            </p:cNvPr>
            <p:cNvSpPr/>
            <p:nvPr/>
          </p:nvSpPr>
          <p:spPr>
            <a:xfrm>
              <a:off x="7785861" y="4639396"/>
              <a:ext cx="256158" cy="344382"/>
            </a:xfrm>
            <a:custGeom>
              <a:avLst/>
              <a:gdLst>
                <a:gd name="connsiteX0" fmla="*/ 107295 w 139455"/>
                <a:gd name="connsiteY0" fmla="*/ 11790 h 187485"/>
                <a:gd name="connsiteX1" fmla="*/ 107295 w 139455"/>
                <a:gd name="connsiteY1" fmla="*/ 0 h 187485"/>
                <a:gd name="connsiteX2" fmla="*/ 46294 w 139455"/>
                <a:gd name="connsiteY2" fmla="*/ 32046 h 187485"/>
                <a:gd name="connsiteX3" fmla="*/ 39296 w 139455"/>
                <a:gd name="connsiteY3" fmla="*/ 43610 h 187485"/>
                <a:gd name="connsiteX4" fmla="*/ 39296 w 139455"/>
                <a:gd name="connsiteY4" fmla="*/ 55400 h 187485"/>
                <a:gd name="connsiteX5" fmla="*/ 100310 w 139455"/>
                <a:gd name="connsiteY5" fmla="*/ 23353 h 187485"/>
                <a:gd name="connsiteX6" fmla="*/ 107295 w 139455"/>
                <a:gd name="connsiteY6" fmla="*/ 11790 h 187485"/>
                <a:gd name="connsiteX7" fmla="*/ 107466 w 139455"/>
                <a:gd name="connsiteY7" fmla="*/ 39279 h 187485"/>
                <a:gd name="connsiteX8" fmla="*/ 46459 w 139455"/>
                <a:gd name="connsiteY8" fmla="*/ 71325 h 187485"/>
                <a:gd name="connsiteX9" fmla="*/ 39466 w 139455"/>
                <a:gd name="connsiteY9" fmla="*/ 82889 h 187485"/>
                <a:gd name="connsiteX10" fmla="*/ 39466 w 139455"/>
                <a:gd name="connsiteY10" fmla="*/ 94678 h 187485"/>
                <a:gd name="connsiteX11" fmla="*/ 100475 w 139455"/>
                <a:gd name="connsiteY11" fmla="*/ 62638 h 187485"/>
                <a:gd name="connsiteX12" fmla="*/ 107466 w 139455"/>
                <a:gd name="connsiteY12" fmla="*/ 51069 h 187485"/>
                <a:gd name="connsiteX13" fmla="*/ 107466 w 139455"/>
                <a:gd name="connsiteY13" fmla="*/ 39279 h 187485"/>
                <a:gd name="connsiteX14" fmla="*/ 39466 w 139455"/>
                <a:gd name="connsiteY14" fmla="*/ 122167 h 187485"/>
                <a:gd name="connsiteX15" fmla="*/ 39466 w 139455"/>
                <a:gd name="connsiteY15" fmla="*/ 133951 h 187485"/>
                <a:gd name="connsiteX16" fmla="*/ 100475 w 139455"/>
                <a:gd name="connsiteY16" fmla="*/ 101905 h 187485"/>
                <a:gd name="connsiteX17" fmla="*/ 107466 w 139455"/>
                <a:gd name="connsiteY17" fmla="*/ 90347 h 187485"/>
                <a:gd name="connsiteX18" fmla="*/ 107466 w 139455"/>
                <a:gd name="connsiteY18" fmla="*/ 78558 h 187485"/>
                <a:gd name="connsiteX19" fmla="*/ 46459 w 139455"/>
                <a:gd name="connsiteY19" fmla="*/ 110598 h 187485"/>
                <a:gd name="connsiteX20" fmla="*/ 39466 w 139455"/>
                <a:gd name="connsiteY20" fmla="*/ 122167 h 187485"/>
                <a:gd name="connsiteX21" fmla="*/ 135911 w 139455"/>
                <a:gd name="connsiteY21" fmla="*/ 95809 h 187485"/>
                <a:gd name="connsiteX22" fmla="*/ 133008 w 139455"/>
                <a:gd name="connsiteY22" fmla="*/ 94672 h 187485"/>
                <a:gd name="connsiteX23" fmla="*/ 121920 w 139455"/>
                <a:gd name="connsiteY23" fmla="*/ 100488 h 187485"/>
                <a:gd name="connsiteX24" fmla="*/ 120729 w 139455"/>
                <a:gd name="connsiteY24" fmla="*/ 103347 h 187485"/>
                <a:gd name="connsiteX25" fmla="*/ 122428 w 139455"/>
                <a:gd name="connsiteY25" fmla="*/ 123475 h 187485"/>
                <a:gd name="connsiteX26" fmla="*/ 73087 w 139455"/>
                <a:gd name="connsiteY26" fmla="*/ 170658 h 187485"/>
                <a:gd name="connsiteX27" fmla="*/ 16725 w 139455"/>
                <a:gd name="connsiteY27" fmla="*/ 117788 h 187485"/>
                <a:gd name="connsiteX28" fmla="*/ 24499 w 139455"/>
                <a:gd name="connsiteY28" fmla="*/ 90170 h 187485"/>
                <a:gd name="connsiteX29" fmla="*/ 24602 w 139455"/>
                <a:gd name="connsiteY29" fmla="*/ 87171 h 187485"/>
                <a:gd name="connsiteX30" fmla="*/ 18094 w 139455"/>
                <a:gd name="connsiteY30" fmla="*/ 75345 h 187485"/>
                <a:gd name="connsiteX31" fmla="*/ 14640 w 139455"/>
                <a:gd name="connsiteY31" fmla="*/ 75088 h 187485"/>
                <a:gd name="connsiteX32" fmla="*/ 94 w 139455"/>
                <a:gd name="connsiteY32" fmla="*/ 121483 h 187485"/>
                <a:gd name="connsiteX33" fmla="*/ 66994 w 139455"/>
                <a:gd name="connsiteY33" fmla="*/ 187433 h 187485"/>
                <a:gd name="connsiteX34" fmla="*/ 139455 w 139455"/>
                <a:gd name="connsiteY34" fmla="*/ 117794 h 187485"/>
                <a:gd name="connsiteX35" fmla="*/ 135911 w 139455"/>
                <a:gd name="connsiteY35" fmla="*/ 95809 h 18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9455" h="187485">
                  <a:moveTo>
                    <a:pt x="107295" y="11790"/>
                  </a:moveTo>
                  <a:lnTo>
                    <a:pt x="107295" y="0"/>
                  </a:lnTo>
                  <a:lnTo>
                    <a:pt x="46294" y="32046"/>
                  </a:lnTo>
                  <a:cubicBezTo>
                    <a:pt x="41997" y="34300"/>
                    <a:pt x="39296" y="38760"/>
                    <a:pt x="39296" y="43610"/>
                  </a:cubicBezTo>
                  <a:lnTo>
                    <a:pt x="39296" y="55400"/>
                  </a:lnTo>
                  <a:lnTo>
                    <a:pt x="100310" y="23353"/>
                  </a:lnTo>
                  <a:cubicBezTo>
                    <a:pt x="104612" y="21093"/>
                    <a:pt x="107295" y="16640"/>
                    <a:pt x="107295" y="11790"/>
                  </a:cubicBezTo>
                  <a:moveTo>
                    <a:pt x="107466" y="39279"/>
                  </a:moveTo>
                  <a:lnTo>
                    <a:pt x="46459" y="71325"/>
                  </a:lnTo>
                  <a:cubicBezTo>
                    <a:pt x="42168" y="73585"/>
                    <a:pt x="39466" y="78038"/>
                    <a:pt x="39466" y="82889"/>
                  </a:cubicBezTo>
                  <a:lnTo>
                    <a:pt x="39466" y="94678"/>
                  </a:lnTo>
                  <a:lnTo>
                    <a:pt x="100475" y="62638"/>
                  </a:lnTo>
                  <a:cubicBezTo>
                    <a:pt x="104771" y="60378"/>
                    <a:pt x="107466" y="55919"/>
                    <a:pt x="107466" y="51069"/>
                  </a:cubicBezTo>
                  <a:lnTo>
                    <a:pt x="107466" y="39279"/>
                  </a:lnTo>
                  <a:close/>
                  <a:moveTo>
                    <a:pt x="39466" y="122167"/>
                  </a:moveTo>
                  <a:lnTo>
                    <a:pt x="39466" y="133951"/>
                  </a:lnTo>
                  <a:lnTo>
                    <a:pt x="100475" y="101905"/>
                  </a:lnTo>
                  <a:cubicBezTo>
                    <a:pt x="104771" y="99651"/>
                    <a:pt x="107466" y="95198"/>
                    <a:pt x="107466" y="90347"/>
                  </a:cubicBezTo>
                  <a:lnTo>
                    <a:pt x="107466" y="78558"/>
                  </a:lnTo>
                  <a:lnTo>
                    <a:pt x="46459" y="110598"/>
                  </a:lnTo>
                  <a:cubicBezTo>
                    <a:pt x="42162" y="112864"/>
                    <a:pt x="39466" y="117317"/>
                    <a:pt x="39466" y="122167"/>
                  </a:cubicBezTo>
                  <a:moveTo>
                    <a:pt x="135911" y="95809"/>
                  </a:moveTo>
                  <a:cubicBezTo>
                    <a:pt x="135520" y="94617"/>
                    <a:pt x="134126" y="94086"/>
                    <a:pt x="133008" y="94672"/>
                  </a:cubicBezTo>
                  <a:lnTo>
                    <a:pt x="121920" y="100488"/>
                  </a:lnTo>
                  <a:cubicBezTo>
                    <a:pt x="120888" y="101038"/>
                    <a:pt x="120411" y="102223"/>
                    <a:pt x="120729" y="103347"/>
                  </a:cubicBezTo>
                  <a:cubicBezTo>
                    <a:pt x="122514" y="109651"/>
                    <a:pt x="123174" y="116438"/>
                    <a:pt x="122428" y="123475"/>
                  </a:cubicBezTo>
                  <a:cubicBezTo>
                    <a:pt x="119739" y="148942"/>
                    <a:pt x="98653" y="169082"/>
                    <a:pt x="73087" y="170658"/>
                  </a:cubicBezTo>
                  <a:cubicBezTo>
                    <a:pt x="42290" y="172564"/>
                    <a:pt x="16725" y="148154"/>
                    <a:pt x="16725" y="117788"/>
                  </a:cubicBezTo>
                  <a:cubicBezTo>
                    <a:pt x="16725" y="107665"/>
                    <a:pt x="19572" y="98203"/>
                    <a:pt x="24499" y="90170"/>
                  </a:cubicBezTo>
                  <a:cubicBezTo>
                    <a:pt x="25061" y="89248"/>
                    <a:pt x="25116" y="88112"/>
                    <a:pt x="24602" y="87171"/>
                  </a:cubicBezTo>
                  <a:lnTo>
                    <a:pt x="18094" y="75345"/>
                  </a:lnTo>
                  <a:cubicBezTo>
                    <a:pt x="17372" y="74037"/>
                    <a:pt x="15557" y="73915"/>
                    <a:pt x="14640" y="75088"/>
                  </a:cubicBezTo>
                  <a:cubicBezTo>
                    <a:pt x="4782" y="87782"/>
                    <a:pt x="-804" y="103964"/>
                    <a:pt x="94" y="121483"/>
                  </a:cubicBezTo>
                  <a:cubicBezTo>
                    <a:pt x="1953" y="157213"/>
                    <a:pt x="31228" y="186064"/>
                    <a:pt x="66994" y="187433"/>
                  </a:cubicBezTo>
                  <a:cubicBezTo>
                    <a:pt x="106751" y="188953"/>
                    <a:pt x="139455" y="157189"/>
                    <a:pt x="139455" y="117794"/>
                  </a:cubicBezTo>
                  <a:cubicBezTo>
                    <a:pt x="139455" y="110103"/>
                    <a:pt x="138209" y="102711"/>
                    <a:pt x="135911" y="95809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A29E6964-5BF6-6C4A-AF1F-349FC1884D2A}"/>
                </a:ext>
              </a:extLst>
            </p:cNvPr>
            <p:cNvSpPr/>
            <p:nvPr/>
          </p:nvSpPr>
          <p:spPr>
            <a:xfrm>
              <a:off x="8098546" y="4754028"/>
              <a:ext cx="798975" cy="174628"/>
            </a:xfrm>
            <a:custGeom>
              <a:avLst/>
              <a:gdLst>
                <a:gd name="connsiteX0" fmla="*/ 418218 w 434970"/>
                <a:gd name="connsiteY0" fmla="*/ 7990 h 95069"/>
                <a:gd name="connsiteX1" fmla="*/ 418218 w 434970"/>
                <a:gd name="connsiteY1" fmla="*/ 93781 h 95069"/>
                <a:gd name="connsiteX2" fmla="*/ 434970 w 434970"/>
                <a:gd name="connsiteY2" fmla="*/ 93781 h 95069"/>
                <a:gd name="connsiteX3" fmla="*/ 434970 w 434970"/>
                <a:gd name="connsiteY3" fmla="*/ 3617 h 95069"/>
                <a:gd name="connsiteX4" fmla="*/ 418218 w 434970"/>
                <a:gd name="connsiteY4" fmla="*/ 7990 h 95069"/>
                <a:gd name="connsiteX5" fmla="*/ 279670 w 434970"/>
                <a:gd name="connsiteY5" fmla="*/ 37617 h 95069"/>
                <a:gd name="connsiteX6" fmla="*/ 279670 w 434970"/>
                <a:gd name="connsiteY6" fmla="*/ 31307 h 95069"/>
                <a:gd name="connsiteX7" fmla="*/ 263565 w 434970"/>
                <a:gd name="connsiteY7" fmla="*/ 31307 h 95069"/>
                <a:gd name="connsiteX8" fmla="*/ 263565 w 434970"/>
                <a:gd name="connsiteY8" fmla="*/ 93787 h 95069"/>
                <a:gd name="connsiteX9" fmla="*/ 280306 w 434970"/>
                <a:gd name="connsiteY9" fmla="*/ 93787 h 95069"/>
                <a:gd name="connsiteX10" fmla="*/ 280306 w 434970"/>
                <a:gd name="connsiteY10" fmla="*/ 54490 h 95069"/>
                <a:gd name="connsiteX11" fmla="*/ 295518 w 434970"/>
                <a:gd name="connsiteY11" fmla="*/ 45473 h 95069"/>
                <a:gd name="connsiteX12" fmla="*/ 301575 w 434970"/>
                <a:gd name="connsiteY12" fmla="*/ 46121 h 95069"/>
                <a:gd name="connsiteX13" fmla="*/ 303512 w 434970"/>
                <a:gd name="connsiteY13" fmla="*/ 30525 h 95069"/>
                <a:gd name="connsiteX14" fmla="*/ 297834 w 434970"/>
                <a:gd name="connsiteY14" fmla="*/ 30012 h 95069"/>
                <a:gd name="connsiteX15" fmla="*/ 279670 w 434970"/>
                <a:gd name="connsiteY15" fmla="*/ 37617 h 95069"/>
                <a:gd name="connsiteX16" fmla="*/ 353776 w 434970"/>
                <a:gd name="connsiteY16" fmla="*/ 71881 h 95069"/>
                <a:gd name="connsiteX17" fmla="*/ 338698 w 434970"/>
                <a:gd name="connsiteY17" fmla="*/ 79608 h 95069"/>
                <a:gd name="connsiteX18" fmla="*/ 322196 w 434970"/>
                <a:gd name="connsiteY18" fmla="*/ 62608 h 95069"/>
                <a:gd name="connsiteX19" fmla="*/ 338313 w 434970"/>
                <a:gd name="connsiteY19" fmla="*/ 45473 h 95069"/>
                <a:gd name="connsiteX20" fmla="*/ 353776 w 434970"/>
                <a:gd name="connsiteY20" fmla="*/ 53201 h 95069"/>
                <a:gd name="connsiteX21" fmla="*/ 353776 w 434970"/>
                <a:gd name="connsiteY21" fmla="*/ 71881 h 95069"/>
                <a:gd name="connsiteX22" fmla="*/ 354423 w 434970"/>
                <a:gd name="connsiteY22" fmla="*/ 36328 h 95069"/>
                <a:gd name="connsiteX23" fmla="*/ 336124 w 434970"/>
                <a:gd name="connsiteY23" fmla="*/ 30018 h 95069"/>
                <a:gd name="connsiteX24" fmla="*/ 305443 w 434970"/>
                <a:gd name="connsiteY24" fmla="*/ 62608 h 95069"/>
                <a:gd name="connsiteX25" fmla="*/ 313444 w 434970"/>
                <a:gd name="connsiteY25" fmla="*/ 84508 h 95069"/>
                <a:gd name="connsiteX26" fmla="*/ 337023 w 434970"/>
                <a:gd name="connsiteY26" fmla="*/ 95070 h 95069"/>
                <a:gd name="connsiteX27" fmla="*/ 354423 w 434970"/>
                <a:gd name="connsiteY27" fmla="*/ 88759 h 95069"/>
                <a:gd name="connsiteX28" fmla="*/ 354423 w 434970"/>
                <a:gd name="connsiteY28" fmla="*/ 93781 h 95069"/>
                <a:gd name="connsiteX29" fmla="*/ 370534 w 434970"/>
                <a:gd name="connsiteY29" fmla="*/ 93781 h 95069"/>
                <a:gd name="connsiteX30" fmla="*/ 370534 w 434970"/>
                <a:gd name="connsiteY30" fmla="*/ 31301 h 95069"/>
                <a:gd name="connsiteX31" fmla="*/ 354423 w 434970"/>
                <a:gd name="connsiteY31" fmla="*/ 31301 h 95069"/>
                <a:gd name="connsiteX32" fmla="*/ 354423 w 434970"/>
                <a:gd name="connsiteY32" fmla="*/ 36328 h 95069"/>
                <a:gd name="connsiteX33" fmla="*/ 385997 w 434970"/>
                <a:gd name="connsiteY33" fmla="*/ 93781 h 95069"/>
                <a:gd name="connsiteX34" fmla="*/ 402749 w 434970"/>
                <a:gd name="connsiteY34" fmla="*/ 93781 h 95069"/>
                <a:gd name="connsiteX35" fmla="*/ 402749 w 434970"/>
                <a:gd name="connsiteY35" fmla="*/ 3617 h 95069"/>
                <a:gd name="connsiteX36" fmla="*/ 385997 w 434970"/>
                <a:gd name="connsiteY36" fmla="*/ 7996 h 95069"/>
                <a:gd name="connsiteX37" fmla="*/ 385997 w 434970"/>
                <a:gd name="connsiteY37" fmla="*/ 93781 h 95069"/>
                <a:gd name="connsiteX38" fmla="*/ 239717 w 434970"/>
                <a:gd name="connsiteY38" fmla="*/ 0 h 95069"/>
                <a:gd name="connsiteX39" fmla="*/ 228765 w 434970"/>
                <a:gd name="connsiteY39" fmla="*/ 10690 h 95069"/>
                <a:gd name="connsiteX40" fmla="*/ 239717 w 434970"/>
                <a:gd name="connsiteY40" fmla="*/ 21387 h 95069"/>
                <a:gd name="connsiteX41" fmla="*/ 250676 w 434970"/>
                <a:gd name="connsiteY41" fmla="*/ 10690 h 95069"/>
                <a:gd name="connsiteX42" fmla="*/ 239717 w 434970"/>
                <a:gd name="connsiteY42" fmla="*/ 0 h 95069"/>
                <a:gd name="connsiteX43" fmla="*/ 48332 w 434970"/>
                <a:gd name="connsiteY43" fmla="*/ 71881 h 95069"/>
                <a:gd name="connsiteX44" fmla="*/ 33248 w 434970"/>
                <a:gd name="connsiteY44" fmla="*/ 79608 h 95069"/>
                <a:gd name="connsiteX45" fmla="*/ 16752 w 434970"/>
                <a:gd name="connsiteY45" fmla="*/ 62608 h 95069"/>
                <a:gd name="connsiteX46" fmla="*/ 32870 w 434970"/>
                <a:gd name="connsiteY46" fmla="*/ 45473 h 95069"/>
                <a:gd name="connsiteX47" fmla="*/ 48332 w 434970"/>
                <a:gd name="connsiteY47" fmla="*/ 53201 h 95069"/>
                <a:gd name="connsiteX48" fmla="*/ 48332 w 434970"/>
                <a:gd name="connsiteY48" fmla="*/ 71881 h 95069"/>
                <a:gd name="connsiteX49" fmla="*/ 48973 w 434970"/>
                <a:gd name="connsiteY49" fmla="*/ 36328 h 95069"/>
                <a:gd name="connsiteX50" fmla="*/ 30675 w 434970"/>
                <a:gd name="connsiteY50" fmla="*/ 30018 h 95069"/>
                <a:gd name="connsiteX51" fmla="*/ 0 w 434970"/>
                <a:gd name="connsiteY51" fmla="*/ 62608 h 95069"/>
                <a:gd name="connsiteX52" fmla="*/ 7988 w 434970"/>
                <a:gd name="connsiteY52" fmla="*/ 84508 h 95069"/>
                <a:gd name="connsiteX53" fmla="*/ 31574 w 434970"/>
                <a:gd name="connsiteY53" fmla="*/ 95070 h 95069"/>
                <a:gd name="connsiteX54" fmla="*/ 48973 w 434970"/>
                <a:gd name="connsiteY54" fmla="*/ 88759 h 95069"/>
                <a:gd name="connsiteX55" fmla="*/ 48973 w 434970"/>
                <a:gd name="connsiteY55" fmla="*/ 93781 h 95069"/>
                <a:gd name="connsiteX56" fmla="*/ 65085 w 434970"/>
                <a:gd name="connsiteY56" fmla="*/ 93781 h 95069"/>
                <a:gd name="connsiteX57" fmla="*/ 65085 w 434970"/>
                <a:gd name="connsiteY57" fmla="*/ 31301 h 95069"/>
                <a:gd name="connsiteX58" fmla="*/ 48973 w 434970"/>
                <a:gd name="connsiteY58" fmla="*/ 31301 h 95069"/>
                <a:gd name="connsiteX59" fmla="*/ 48973 w 434970"/>
                <a:gd name="connsiteY59" fmla="*/ 36328 h 95069"/>
                <a:gd name="connsiteX60" fmla="*/ 80547 w 434970"/>
                <a:gd name="connsiteY60" fmla="*/ 93781 h 95069"/>
                <a:gd name="connsiteX61" fmla="*/ 97306 w 434970"/>
                <a:gd name="connsiteY61" fmla="*/ 93781 h 95069"/>
                <a:gd name="connsiteX62" fmla="*/ 97306 w 434970"/>
                <a:gd name="connsiteY62" fmla="*/ 3617 h 95069"/>
                <a:gd name="connsiteX63" fmla="*/ 80547 w 434970"/>
                <a:gd name="connsiteY63" fmla="*/ 7996 h 95069"/>
                <a:gd name="connsiteX64" fmla="*/ 80547 w 434970"/>
                <a:gd name="connsiteY64" fmla="*/ 93781 h 95069"/>
                <a:gd name="connsiteX65" fmla="*/ 188934 w 434970"/>
                <a:gd name="connsiteY65" fmla="*/ 30012 h 95069"/>
                <a:gd name="connsiteX66" fmla="*/ 166767 w 434970"/>
                <a:gd name="connsiteY66" fmla="*/ 39810 h 95069"/>
                <a:gd name="connsiteX67" fmla="*/ 145760 w 434970"/>
                <a:gd name="connsiteY67" fmla="*/ 30012 h 95069"/>
                <a:gd name="connsiteX68" fmla="*/ 128874 w 434970"/>
                <a:gd name="connsiteY68" fmla="*/ 36328 h 95069"/>
                <a:gd name="connsiteX69" fmla="*/ 128874 w 434970"/>
                <a:gd name="connsiteY69" fmla="*/ 31307 h 95069"/>
                <a:gd name="connsiteX70" fmla="*/ 112756 w 434970"/>
                <a:gd name="connsiteY70" fmla="*/ 31307 h 95069"/>
                <a:gd name="connsiteX71" fmla="*/ 112756 w 434970"/>
                <a:gd name="connsiteY71" fmla="*/ 93787 h 95069"/>
                <a:gd name="connsiteX72" fmla="*/ 129515 w 434970"/>
                <a:gd name="connsiteY72" fmla="*/ 93787 h 95069"/>
                <a:gd name="connsiteX73" fmla="*/ 129515 w 434970"/>
                <a:gd name="connsiteY73" fmla="*/ 53201 h 95069"/>
                <a:gd name="connsiteX74" fmla="*/ 144079 w 434970"/>
                <a:gd name="connsiteY74" fmla="*/ 45473 h 95069"/>
                <a:gd name="connsiteX75" fmla="*/ 153486 w 434970"/>
                <a:gd name="connsiteY75" fmla="*/ 49340 h 95069"/>
                <a:gd name="connsiteX76" fmla="*/ 156578 w 434970"/>
                <a:gd name="connsiteY76" fmla="*/ 60030 h 95069"/>
                <a:gd name="connsiteX77" fmla="*/ 156578 w 434970"/>
                <a:gd name="connsiteY77" fmla="*/ 93781 h 95069"/>
                <a:gd name="connsiteX78" fmla="*/ 173331 w 434970"/>
                <a:gd name="connsiteY78" fmla="*/ 93781 h 95069"/>
                <a:gd name="connsiteX79" fmla="*/ 173331 w 434970"/>
                <a:gd name="connsiteY79" fmla="*/ 60678 h 95069"/>
                <a:gd name="connsiteX80" fmla="*/ 172817 w 434970"/>
                <a:gd name="connsiteY80" fmla="*/ 53714 h 95069"/>
                <a:gd name="connsiteX81" fmla="*/ 187901 w 434970"/>
                <a:gd name="connsiteY81" fmla="*/ 45467 h 95069"/>
                <a:gd name="connsiteX82" fmla="*/ 197307 w 434970"/>
                <a:gd name="connsiteY82" fmla="*/ 49334 h 95069"/>
                <a:gd name="connsiteX83" fmla="*/ 200406 w 434970"/>
                <a:gd name="connsiteY83" fmla="*/ 60024 h 95069"/>
                <a:gd name="connsiteX84" fmla="*/ 200406 w 434970"/>
                <a:gd name="connsiteY84" fmla="*/ 93774 h 95069"/>
                <a:gd name="connsiteX85" fmla="*/ 217152 w 434970"/>
                <a:gd name="connsiteY85" fmla="*/ 93774 h 95069"/>
                <a:gd name="connsiteX86" fmla="*/ 217152 w 434970"/>
                <a:gd name="connsiteY86" fmla="*/ 60671 h 95069"/>
                <a:gd name="connsiteX87" fmla="*/ 210845 w 434970"/>
                <a:gd name="connsiteY87" fmla="*/ 40055 h 95069"/>
                <a:gd name="connsiteX88" fmla="*/ 188934 w 434970"/>
                <a:gd name="connsiteY88" fmla="*/ 30012 h 95069"/>
                <a:gd name="connsiteX89" fmla="*/ 231344 w 434970"/>
                <a:gd name="connsiteY89" fmla="*/ 93781 h 95069"/>
                <a:gd name="connsiteX90" fmla="*/ 248096 w 434970"/>
                <a:gd name="connsiteY90" fmla="*/ 93781 h 95069"/>
                <a:gd name="connsiteX91" fmla="*/ 248096 w 434970"/>
                <a:gd name="connsiteY91" fmla="*/ 31301 h 95069"/>
                <a:gd name="connsiteX92" fmla="*/ 231344 w 434970"/>
                <a:gd name="connsiteY92" fmla="*/ 31301 h 95069"/>
                <a:gd name="connsiteX93" fmla="*/ 231344 w 434970"/>
                <a:gd name="connsiteY93" fmla="*/ 93781 h 9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34970" h="95069">
                  <a:moveTo>
                    <a:pt x="418218" y="7990"/>
                  </a:moveTo>
                  <a:lnTo>
                    <a:pt x="418218" y="93781"/>
                  </a:lnTo>
                  <a:lnTo>
                    <a:pt x="434970" y="93781"/>
                  </a:lnTo>
                  <a:lnTo>
                    <a:pt x="434970" y="3617"/>
                  </a:lnTo>
                  <a:lnTo>
                    <a:pt x="418218" y="7990"/>
                  </a:lnTo>
                  <a:close/>
                  <a:moveTo>
                    <a:pt x="279670" y="37617"/>
                  </a:moveTo>
                  <a:lnTo>
                    <a:pt x="279670" y="31307"/>
                  </a:lnTo>
                  <a:lnTo>
                    <a:pt x="263565" y="31307"/>
                  </a:lnTo>
                  <a:lnTo>
                    <a:pt x="263565" y="93787"/>
                  </a:lnTo>
                  <a:lnTo>
                    <a:pt x="280306" y="93787"/>
                  </a:lnTo>
                  <a:lnTo>
                    <a:pt x="280306" y="54490"/>
                  </a:lnTo>
                  <a:cubicBezTo>
                    <a:pt x="282365" y="50763"/>
                    <a:pt x="288172" y="45473"/>
                    <a:pt x="295518" y="45473"/>
                  </a:cubicBezTo>
                  <a:cubicBezTo>
                    <a:pt x="297962" y="45473"/>
                    <a:pt x="300413" y="45736"/>
                    <a:pt x="301575" y="46121"/>
                  </a:cubicBezTo>
                  <a:lnTo>
                    <a:pt x="303512" y="30525"/>
                  </a:lnTo>
                  <a:cubicBezTo>
                    <a:pt x="301697" y="30269"/>
                    <a:pt x="300285" y="30012"/>
                    <a:pt x="297834" y="30012"/>
                  </a:cubicBezTo>
                  <a:cubicBezTo>
                    <a:pt x="290237" y="30018"/>
                    <a:pt x="283404" y="32981"/>
                    <a:pt x="279670" y="37617"/>
                  </a:cubicBezTo>
                  <a:moveTo>
                    <a:pt x="353776" y="71881"/>
                  </a:moveTo>
                  <a:cubicBezTo>
                    <a:pt x="350555" y="76517"/>
                    <a:pt x="345005" y="79608"/>
                    <a:pt x="338698" y="79608"/>
                  </a:cubicBezTo>
                  <a:cubicBezTo>
                    <a:pt x="329285" y="79608"/>
                    <a:pt x="322196" y="72394"/>
                    <a:pt x="322196" y="62608"/>
                  </a:cubicBezTo>
                  <a:cubicBezTo>
                    <a:pt x="322196" y="53591"/>
                    <a:pt x="328515" y="45473"/>
                    <a:pt x="338313" y="45473"/>
                  </a:cubicBezTo>
                  <a:cubicBezTo>
                    <a:pt x="344754" y="45473"/>
                    <a:pt x="350297" y="48564"/>
                    <a:pt x="353776" y="53201"/>
                  </a:cubicBezTo>
                  <a:lnTo>
                    <a:pt x="353776" y="71881"/>
                  </a:lnTo>
                  <a:close/>
                  <a:moveTo>
                    <a:pt x="354423" y="36328"/>
                  </a:moveTo>
                  <a:cubicBezTo>
                    <a:pt x="349522" y="32333"/>
                    <a:pt x="343208" y="30018"/>
                    <a:pt x="336124" y="30018"/>
                  </a:cubicBezTo>
                  <a:cubicBezTo>
                    <a:pt x="319110" y="30018"/>
                    <a:pt x="305443" y="44184"/>
                    <a:pt x="305443" y="62608"/>
                  </a:cubicBezTo>
                  <a:cubicBezTo>
                    <a:pt x="305443" y="71117"/>
                    <a:pt x="308536" y="78839"/>
                    <a:pt x="313444" y="84508"/>
                  </a:cubicBezTo>
                  <a:cubicBezTo>
                    <a:pt x="318974" y="90952"/>
                    <a:pt x="327751" y="95070"/>
                    <a:pt x="337023" y="95070"/>
                  </a:cubicBezTo>
                  <a:cubicBezTo>
                    <a:pt x="343337" y="95070"/>
                    <a:pt x="349265" y="93139"/>
                    <a:pt x="354423" y="88759"/>
                  </a:cubicBezTo>
                  <a:lnTo>
                    <a:pt x="354423" y="93781"/>
                  </a:lnTo>
                  <a:lnTo>
                    <a:pt x="370534" y="93781"/>
                  </a:lnTo>
                  <a:lnTo>
                    <a:pt x="370534" y="31301"/>
                  </a:lnTo>
                  <a:lnTo>
                    <a:pt x="354423" y="31301"/>
                  </a:lnTo>
                  <a:lnTo>
                    <a:pt x="354423" y="36328"/>
                  </a:lnTo>
                  <a:close/>
                  <a:moveTo>
                    <a:pt x="385997" y="93781"/>
                  </a:moveTo>
                  <a:lnTo>
                    <a:pt x="402749" y="93781"/>
                  </a:lnTo>
                  <a:lnTo>
                    <a:pt x="402749" y="3617"/>
                  </a:lnTo>
                  <a:lnTo>
                    <a:pt x="385997" y="7996"/>
                  </a:lnTo>
                  <a:lnTo>
                    <a:pt x="385997" y="93781"/>
                  </a:lnTo>
                  <a:close/>
                  <a:moveTo>
                    <a:pt x="239717" y="0"/>
                  </a:moveTo>
                  <a:cubicBezTo>
                    <a:pt x="233660" y="0"/>
                    <a:pt x="228765" y="4643"/>
                    <a:pt x="228765" y="10690"/>
                  </a:cubicBezTo>
                  <a:cubicBezTo>
                    <a:pt x="228765" y="16750"/>
                    <a:pt x="233660" y="21387"/>
                    <a:pt x="239717" y="21387"/>
                  </a:cubicBezTo>
                  <a:cubicBezTo>
                    <a:pt x="245774" y="21387"/>
                    <a:pt x="250676" y="16750"/>
                    <a:pt x="250676" y="10690"/>
                  </a:cubicBezTo>
                  <a:cubicBezTo>
                    <a:pt x="250676" y="4643"/>
                    <a:pt x="245774" y="0"/>
                    <a:pt x="239717" y="0"/>
                  </a:cubicBezTo>
                  <a:moveTo>
                    <a:pt x="48332" y="71881"/>
                  </a:moveTo>
                  <a:cubicBezTo>
                    <a:pt x="45117" y="76517"/>
                    <a:pt x="39568" y="79608"/>
                    <a:pt x="33248" y="79608"/>
                  </a:cubicBezTo>
                  <a:cubicBezTo>
                    <a:pt x="23842" y="79608"/>
                    <a:pt x="16752" y="72394"/>
                    <a:pt x="16752" y="62608"/>
                  </a:cubicBezTo>
                  <a:cubicBezTo>
                    <a:pt x="16752" y="53591"/>
                    <a:pt x="23072" y="45473"/>
                    <a:pt x="32870" y="45473"/>
                  </a:cubicBezTo>
                  <a:cubicBezTo>
                    <a:pt x="39317" y="45473"/>
                    <a:pt x="44860" y="48564"/>
                    <a:pt x="48332" y="53201"/>
                  </a:cubicBezTo>
                  <a:lnTo>
                    <a:pt x="48332" y="71881"/>
                  </a:lnTo>
                  <a:close/>
                  <a:moveTo>
                    <a:pt x="48973" y="36328"/>
                  </a:moveTo>
                  <a:cubicBezTo>
                    <a:pt x="44079" y="32333"/>
                    <a:pt x="37759" y="30018"/>
                    <a:pt x="30675" y="30018"/>
                  </a:cubicBezTo>
                  <a:cubicBezTo>
                    <a:pt x="13660" y="30018"/>
                    <a:pt x="0" y="44184"/>
                    <a:pt x="0" y="62608"/>
                  </a:cubicBezTo>
                  <a:cubicBezTo>
                    <a:pt x="0" y="71117"/>
                    <a:pt x="3092" y="78839"/>
                    <a:pt x="7988" y="84508"/>
                  </a:cubicBezTo>
                  <a:cubicBezTo>
                    <a:pt x="13531" y="90952"/>
                    <a:pt x="22296" y="95070"/>
                    <a:pt x="31574" y="95070"/>
                  </a:cubicBezTo>
                  <a:cubicBezTo>
                    <a:pt x="37887" y="95070"/>
                    <a:pt x="43822" y="93139"/>
                    <a:pt x="48973" y="88759"/>
                  </a:cubicBezTo>
                  <a:lnTo>
                    <a:pt x="48973" y="93781"/>
                  </a:lnTo>
                  <a:lnTo>
                    <a:pt x="65085" y="93781"/>
                  </a:lnTo>
                  <a:lnTo>
                    <a:pt x="65085" y="31301"/>
                  </a:lnTo>
                  <a:lnTo>
                    <a:pt x="48973" y="31301"/>
                  </a:lnTo>
                  <a:lnTo>
                    <a:pt x="48973" y="36328"/>
                  </a:lnTo>
                  <a:close/>
                  <a:moveTo>
                    <a:pt x="80547" y="93781"/>
                  </a:moveTo>
                  <a:lnTo>
                    <a:pt x="97306" y="93781"/>
                  </a:lnTo>
                  <a:lnTo>
                    <a:pt x="97306" y="3617"/>
                  </a:lnTo>
                  <a:lnTo>
                    <a:pt x="80547" y="7996"/>
                  </a:lnTo>
                  <a:lnTo>
                    <a:pt x="80547" y="93781"/>
                  </a:lnTo>
                  <a:close/>
                  <a:moveTo>
                    <a:pt x="188934" y="30012"/>
                  </a:moveTo>
                  <a:cubicBezTo>
                    <a:pt x="179650" y="30012"/>
                    <a:pt x="171791" y="34526"/>
                    <a:pt x="166767" y="39810"/>
                  </a:cubicBezTo>
                  <a:cubicBezTo>
                    <a:pt x="161865" y="33879"/>
                    <a:pt x="154262" y="30012"/>
                    <a:pt x="145760" y="30012"/>
                  </a:cubicBezTo>
                  <a:cubicBezTo>
                    <a:pt x="139704" y="30012"/>
                    <a:pt x="133775" y="31949"/>
                    <a:pt x="128874" y="36328"/>
                  </a:cubicBezTo>
                  <a:lnTo>
                    <a:pt x="128874" y="31307"/>
                  </a:lnTo>
                  <a:lnTo>
                    <a:pt x="112756" y="31307"/>
                  </a:lnTo>
                  <a:lnTo>
                    <a:pt x="112756" y="93787"/>
                  </a:lnTo>
                  <a:lnTo>
                    <a:pt x="129515" y="93787"/>
                  </a:lnTo>
                  <a:lnTo>
                    <a:pt x="129515" y="53201"/>
                  </a:lnTo>
                  <a:cubicBezTo>
                    <a:pt x="131831" y="50250"/>
                    <a:pt x="136996" y="45473"/>
                    <a:pt x="144079" y="45473"/>
                  </a:cubicBezTo>
                  <a:cubicBezTo>
                    <a:pt x="147294" y="45473"/>
                    <a:pt x="150907" y="46506"/>
                    <a:pt x="153486" y="49340"/>
                  </a:cubicBezTo>
                  <a:cubicBezTo>
                    <a:pt x="155417" y="51527"/>
                    <a:pt x="156578" y="54361"/>
                    <a:pt x="156578" y="60030"/>
                  </a:cubicBezTo>
                  <a:lnTo>
                    <a:pt x="156578" y="93781"/>
                  </a:lnTo>
                  <a:lnTo>
                    <a:pt x="173331" y="93781"/>
                  </a:lnTo>
                  <a:lnTo>
                    <a:pt x="173331" y="60678"/>
                  </a:lnTo>
                  <a:cubicBezTo>
                    <a:pt x="173331" y="58100"/>
                    <a:pt x="173074" y="55772"/>
                    <a:pt x="172817" y="53714"/>
                  </a:cubicBezTo>
                  <a:cubicBezTo>
                    <a:pt x="175011" y="50501"/>
                    <a:pt x="180677" y="45467"/>
                    <a:pt x="187901" y="45467"/>
                  </a:cubicBezTo>
                  <a:cubicBezTo>
                    <a:pt x="191116" y="45467"/>
                    <a:pt x="194728" y="46499"/>
                    <a:pt x="197307" y="49334"/>
                  </a:cubicBezTo>
                  <a:cubicBezTo>
                    <a:pt x="199239" y="51521"/>
                    <a:pt x="200406" y="54355"/>
                    <a:pt x="200406" y="60024"/>
                  </a:cubicBezTo>
                  <a:lnTo>
                    <a:pt x="200406" y="93774"/>
                  </a:lnTo>
                  <a:lnTo>
                    <a:pt x="217152" y="93774"/>
                  </a:lnTo>
                  <a:lnTo>
                    <a:pt x="217152" y="60671"/>
                  </a:lnTo>
                  <a:cubicBezTo>
                    <a:pt x="217152" y="51392"/>
                    <a:pt x="214830" y="44954"/>
                    <a:pt x="210845" y="40055"/>
                  </a:cubicBezTo>
                  <a:cubicBezTo>
                    <a:pt x="205821" y="33879"/>
                    <a:pt x="197582" y="30012"/>
                    <a:pt x="188934" y="30012"/>
                  </a:cubicBezTo>
                  <a:moveTo>
                    <a:pt x="231344" y="93781"/>
                  </a:moveTo>
                  <a:lnTo>
                    <a:pt x="248096" y="93781"/>
                  </a:lnTo>
                  <a:lnTo>
                    <a:pt x="248096" y="31301"/>
                  </a:lnTo>
                  <a:lnTo>
                    <a:pt x="231344" y="31301"/>
                  </a:lnTo>
                  <a:lnTo>
                    <a:pt x="231344" y="93781"/>
                  </a:lnTo>
                  <a:close/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5" name="Marcador de título 4">
            <a:extLst>
              <a:ext uri="{FF2B5EF4-FFF2-40B4-BE49-F238E27FC236}">
                <a16:creationId xmlns:a16="http://schemas.microsoft.com/office/drawing/2014/main" id="{4C67B2B4-379C-7A3E-FA61-A15A8B473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1" y="242255"/>
            <a:ext cx="10515600" cy="865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F4B409F-F4CE-07FD-2507-1FF4FD451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1153"/>
            <a:ext cx="10515600" cy="4595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F1D93B5B-558E-ECD7-4484-027CB530852E}"/>
              </a:ext>
            </a:extLst>
          </p:cNvPr>
          <p:cNvCxnSpPr/>
          <p:nvPr/>
        </p:nvCxnSpPr>
        <p:spPr>
          <a:xfrm>
            <a:off x="847722" y="1114417"/>
            <a:ext cx="10477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DF0CE4D3-BFCC-88A7-5E6C-983B8D015D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598629"/>
            <a:ext cx="2079437" cy="126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4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97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933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67" kern="1200" baseline="0">
          <a:solidFill>
            <a:schemeClr val="accent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98">
          <p15:clr>
            <a:srgbClr val="F26B43"/>
          </p15:clr>
        </p15:guide>
        <p15:guide id="4" orient="horz" pos="205">
          <p15:clr>
            <a:srgbClr val="F26B43"/>
          </p15:clr>
        </p15:guide>
        <p15:guide id="5" pos="5581">
          <p15:clr>
            <a:srgbClr val="F26B43"/>
          </p15:clr>
        </p15:guide>
        <p15:guide id="7" orient="horz" pos="79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59" imgH="355" progId="TCLayout.ActiveDocument.1">
                  <p:embed/>
                </p:oleObj>
              </mc:Choice>
              <mc:Fallback>
                <p:oleObj name="think-cell Slide" r:id="rId7" imgW="359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F246AD8A-13A8-AD45-A853-196B64D14D86}"/>
              </a:ext>
            </a:extLst>
          </p:cNvPr>
          <p:cNvGrpSpPr/>
          <p:nvPr/>
        </p:nvGrpSpPr>
        <p:grpSpPr>
          <a:xfrm>
            <a:off x="10869235" y="6305566"/>
            <a:ext cx="1001260" cy="310180"/>
            <a:chOff x="7785861" y="4639396"/>
            <a:chExt cx="1111660" cy="344382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3CDBEAD3-8A02-4543-B455-7EACBA27B583}"/>
                </a:ext>
              </a:extLst>
            </p:cNvPr>
            <p:cNvSpPr/>
            <p:nvPr/>
          </p:nvSpPr>
          <p:spPr>
            <a:xfrm>
              <a:off x="7785861" y="4639396"/>
              <a:ext cx="256158" cy="344382"/>
            </a:xfrm>
            <a:custGeom>
              <a:avLst/>
              <a:gdLst>
                <a:gd name="connsiteX0" fmla="*/ 107295 w 139455"/>
                <a:gd name="connsiteY0" fmla="*/ 11790 h 187485"/>
                <a:gd name="connsiteX1" fmla="*/ 107295 w 139455"/>
                <a:gd name="connsiteY1" fmla="*/ 0 h 187485"/>
                <a:gd name="connsiteX2" fmla="*/ 46294 w 139455"/>
                <a:gd name="connsiteY2" fmla="*/ 32046 h 187485"/>
                <a:gd name="connsiteX3" fmla="*/ 39296 w 139455"/>
                <a:gd name="connsiteY3" fmla="*/ 43610 h 187485"/>
                <a:gd name="connsiteX4" fmla="*/ 39296 w 139455"/>
                <a:gd name="connsiteY4" fmla="*/ 55400 h 187485"/>
                <a:gd name="connsiteX5" fmla="*/ 100310 w 139455"/>
                <a:gd name="connsiteY5" fmla="*/ 23353 h 187485"/>
                <a:gd name="connsiteX6" fmla="*/ 107295 w 139455"/>
                <a:gd name="connsiteY6" fmla="*/ 11790 h 187485"/>
                <a:gd name="connsiteX7" fmla="*/ 107466 w 139455"/>
                <a:gd name="connsiteY7" fmla="*/ 39279 h 187485"/>
                <a:gd name="connsiteX8" fmla="*/ 46459 w 139455"/>
                <a:gd name="connsiteY8" fmla="*/ 71325 h 187485"/>
                <a:gd name="connsiteX9" fmla="*/ 39466 w 139455"/>
                <a:gd name="connsiteY9" fmla="*/ 82889 h 187485"/>
                <a:gd name="connsiteX10" fmla="*/ 39466 w 139455"/>
                <a:gd name="connsiteY10" fmla="*/ 94678 h 187485"/>
                <a:gd name="connsiteX11" fmla="*/ 100475 w 139455"/>
                <a:gd name="connsiteY11" fmla="*/ 62638 h 187485"/>
                <a:gd name="connsiteX12" fmla="*/ 107466 w 139455"/>
                <a:gd name="connsiteY12" fmla="*/ 51069 h 187485"/>
                <a:gd name="connsiteX13" fmla="*/ 107466 w 139455"/>
                <a:gd name="connsiteY13" fmla="*/ 39279 h 187485"/>
                <a:gd name="connsiteX14" fmla="*/ 39466 w 139455"/>
                <a:gd name="connsiteY14" fmla="*/ 122167 h 187485"/>
                <a:gd name="connsiteX15" fmla="*/ 39466 w 139455"/>
                <a:gd name="connsiteY15" fmla="*/ 133951 h 187485"/>
                <a:gd name="connsiteX16" fmla="*/ 100475 w 139455"/>
                <a:gd name="connsiteY16" fmla="*/ 101905 h 187485"/>
                <a:gd name="connsiteX17" fmla="*/ 107466 w 139455"/>
                <a:gd name="connsiteY17" fmla="*/ 90347 h 187485"/>
                <a:gd name="connsiteX18" fmla="*/ 107466 w 139455"/>
                <a:gd name="connsiteY18" fmla="*/ 78558 h 187485"/>
                <a:gd name="connsiteX19" fmla="*/ 46459 w 139455"/>
                <a:gd name="connsiteY19" fmla="*/ 110598 h 187485"/>
                <a:gd name="connsiteX20" fmla="*/ 39466 w 139455"/>
                <a:gd name="connsiteY20" fmla="*/ 122167 h 187485"/>
                <a:gd name="connsiteX21" fmla="*/ 135911 w 139455"/>
                <a:gd name="connsiteY21" fmla="*/ 95809 h 187485"/>
                <a:gd name="connsiteX22" fmla="*/ 133008 w 139455"/>
                <a:gd name="connsiteY22" fmla="*/ 94672 h 187485"/>
                <a:gd name="connsiteX23" fmla="*/ 121920 w 139455"/>
                <a:gd name="connsiteY23" fmla="*/ 100488 h 187485"/>
                <a:gd name="connsiteX24" fmla="*/ 120729 w 139455"/>
                <a:gd name="connsiteY24" fmla="*/ 103347 h 187485"/>
                <a:gd name="connsiteX25" fmla="*/ 122428 w 139455"/>
                <a:gd name="connsiteY25" fmla="*/ 123475 h 187485"/>
                <a:gd name="connsiteX26" fmla="*/ 73087 w 139455"/>
                <a:gd name="connsiteY26" fmla="*/ 170658 h 187485"/>
                <a:gd name="connsiteX27" fmla="*/ 16725 w 139455"/>
                <a:gd name="connsiteY27" fmla="*/ 117788 h 187485"/>
                <a:gd name="connsiteX28" fmla="*/ 24499 w 139455"/>
                <a:gd name="connsiteY28" fmla="*/ 90170 h 187485"/>
                <a:gd name="connsiteX29" fmla="*/ 24602 w 139455"/>
                <a:gd name="connsiteY29" fmla="*/ 87171 h 187485"/>
                <a:gd name="connsiteX30" fmla="*/ 18094 w 139455"/>
                <a:gd name="connsiteY30" fmla="*/ 75345 h 187485"/>
                <a:gd name="connsiteX31" fmla="*/ 14640 w 139455"/>
                <a:gd name="connsiteY31" fmla="*/ 75088 h 187485"/>
                <a:gd name="connsiteX32" fmla="*/ 94 w 139455"/>
                <a:gd name="connsiteY32" fmla="*/ 121483 h 187485"/>
                <a:gd name="connsiteX33" fmla="*/ 66994 w 139455"/>
                <a:gd name="connsiteY33" fmla="*/ 187433 h 187485"/>
                <a:gd name="connsiteX34" fmla="*/ 139455 w 139455"/>
                <a:gd name="connsiteY34" fmla="*/ 117794 h 187485"/>
                <a:gd name="connsiteX35" fmla="*/ 135911 w 139455"/>
                <a:gd name="connsiteY35" fmla="*/ 95809 h 18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9455" h="187485">
                  <a:moveTo>
                    <a:pt x="107295" y="11790"/>
                  </a:moveTo>
                  <a:lnTo>
                    <a:pt x="107295" y="0"/>
                  </a:lnTo>
                  <a:lnTo>
                    <a:pt x="46294" y="32046"/>
                  </a:lnTo>
                  <a:cubicBezTo>
                    <a:pt x="41997" y="34300"/>
                    <a:pt x="39296" y="38760"/>
                    <a:pt x="39296" y="43610"/>
                  </a:cubicBezTo>
                  <a:lnTo>
                    <a:pt x="39296" y="55400"/>
                  </a:lnTo>
                  <a:lnTo>
                    <a:pt x="100310" y="23353"/>
                  </a:lnTo>
                  <a:cubicBezTo>
                    <a:pt x="104612" y="21093"/>
                    <a:pt x="107295" y="16640"/>
                    <a:pt x="107295" y="11790"/>
                  </a:cubicBezTo>
                  <a:moveTo>
                    <a:pt x="107466" y="39279"/>
                  </a:moveTo>
                  <a:lnTo>
                    <a:pt x="46459" y="71325"/>
                  </a:lnTo>
                  <a:cubicBezTo>
                    <a:pt x="42168" y="73585"/>
                    <a:pt x="39466" y="78038"/>
                    <a:pt x="39466" y="82889"/>
                  </a:cubicBezTo>
                  <a:lnTo>
                    <a:pt x="39466" y="94678"/>
                  </a:lnTo>
                  <a:lnTo>
                    <a:pt x="100475" y="62638"/>
                  </a:lnTo>
                  <a:cubicBezTo>
                    <a:pt x="104771" y="60378"/>
                    <a:pt x="107466" y="55919"/>
                    <a:pt x="107466" y="51069"/>
                  </a:cubicBezTo>
                  <a:lnTo>
                    <a:pt x="107466" y="39279"/>
                  </a:lnTo>
                  <a:close/>
                  <a:moveTo>
                    <a:pt x="39466" y="122167"/>
                  </a:moveTo>
                  <a:lnTo>
                    <a:pt x="39466" y="133951"/>
                  </a:lnTo>
                  <a:lnTo>
                    <a:pt x="100475" y="101905"/>
                  </a:lnTo>
                  <a:cubicBezTo>
                    <a:pt x="104771" y="99651"/>
                    <a:pt x="107466" y="95198"/>
                    <a:pt x="107466" y="90347"/>
                  </a:cubicBezTo>
                  <a:lnTo>
                    <a:pt x="107466" y="78558"/>
                  </a:lnTo>
                  <a:lnTo>
                    <a:pt x="46459" y="110598"/>
                  </a:lnTo>
                  <a:cubicBezTo>
                    <a:pt x="42162" y="112864"/>
                    <a:pt x="39466" y="117317"/>
                    <a:pt x="39466" y="122167"/>
                  </a:cubicBezTo>
                  <a:moveTo>
                    <a:pt x="135911" y="95809"/>
                  </a:moveTo>
                  <a:cubicBezTo>
                    <a:pt x="135520" y="94617"/>
                    <a:pt x="134126" y="94086"/>
                    <a:pt x="133008" y="94672"/>
                  </a:cubicBezTo>
                  <a:lnTo>
                    <a:pt x="121920" y="100488"/>
                  </a:lnTo>
                  <a:cubicBezTo>
                    <a:pt x="120888" y="101038"/>
                    <a:pt x="120411" y="102223"/>
                    <a:pt x="120729" y="103347"/>
                  </a:cubicBezTo>
                  <a:cubicBezTo>
                    <a:pt x="122514" y="109651"/>
                    <a:pt x="123174" y="116438"/>
                    <a:pt x="122428" y="123475"/>
                  </a:cubicBezTo>
                  <a:cubicBezTo>
                    <a:pt x="119739" y="148942"/>
                    <a:pt x="98653" y="169082"/>
                    <a:pt x="73087" y="170658"/>
                  </a:cubicBezTo>
                  <a:cubicBezTo>
                    <a:pt x="42290" y="172564"/>
                    <a:pt x="16725" y="148154"/>
                    <a:pt x="16725" y="117788"/>
                  </a:cubicBezTo>
                  <a:cubicBezTo>
                    <a:pt x="16725" y="107665"/>
                    <a:pt x="19572" y="98203"/>
                    <a:pt x="24499" y="90170"/>
                  </a:cubicBezTo>
                  <a:cubicBezTo>
                    <a:pt x="25061" y="89248"/>
                    <a:pt x="25116" y="88112"/>
                    <a:pt x="24602" y="87171"/>
                  </a:cubicBezTo>
                  <a:lnTo>
                    <a:pt x="18094" y="75345"/>
                  </a:lnTo>
                  <a:cubicBezTo>
                    <a:pt x="17372" y="74037"/>
                    <a:pt x="15557" y="73915"/>
                    <a:pt x="14640" y="75088"/>
                  </a:cubicBezTo>
                  <a:cubicBezTo>
                    <a:pt x="4782" y="87782"/>
                    <a:pt x="-804" y="103964"/>
                    <a:pt x="94" y="121483"/>
                  </a:cubicBezTo>
                  <a:cubicBezTo>
                    <a:pt x="1953" y="157213"/>
                    <a:pt x="31228" y="186064"/>
                    <a:pt x="66994" y="187433"/>
                  </a:cubicBezTo>
                  <a:cubicBezTo>
                    <a:pt x="106751" y="188953"/>
                    <a:pt x="139455" y="157189"/>
                    <a:pt x="139455" y="117794"/>
                  </a:cubicBezTo>
                  <a:cubicBezTo>
                    <a:pt x="139455" y="110103"/>
                    <a:pt x="138209" y="102711"/>
                    <a:pt x="135911" y="95809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A29E6964-5BF6-6C4A-AF1F-349FC1884D2A}"/>
                </a:ext>
              </a:extLst>
            </p:cNvPr>
            <p:cNvSpPr/>
            <p:nvPr/>
          </p:nvSpPr>
          <p:spPr>
            <a:xfrm>
              <a:off x="8098546" y="4754028"/>
              <a:ext cx="798975" cy="174628"/>
            </a:xfrm>
            <a:custGeom>
              <a:avLst/>
              <a:gdLst>
                <a:gd name="connsiteX0" fmla="*/ 418218 w 434970"/>
                <a:gd name="connsiteY0" fmla="*/ 7990 h 95069"/>
                <a:gd name="connsiteX1" fmla="*/ 418218 w 434970"/>
                <a:gd name="connsiteY1" fmla="*/ 93781 h 95069"/>
                <a:gd name="connsiteX2" fmla="*/ 434970 w 434970"/>
                <a:gd name="connsiteY2" fmla="*/ 93781 h 95069"/>
                <a:gd name="connsiteX3" fmla="*/ 434970 w 434970"/>
                <a:gd name="connsiteY3" fmla="*/ 3617 h 95069"/>
                <a:gd name="connsiteX4" fmla="*/ 418218 w 434970"/>
                <a:gd name="connsiteY4" fmla="*/ 7990 h 95069"/>
                <a:gd name="connsiteX5" fmla="*/ 279670 w 434970"/>
                <a:gd name="connsiteY5" fmla="*/ 37617 h 95069"/>
                <a:gd name="connsiteX6" fmla="*/ 279670 w 434970"/>
                <a:gd name="connsiteY6" fmla="*/ 31307 h 95069"/>
                <a:gd name="connsiteX7" fmla="*/ 263565 w 434970"/>
                <a:gd name="connsiteY7" fmla="*/ 31307 h 95069"/>
                <a:gd name="connsiteX8" fmla="*/ 263565 w 434970"/>
                <a:gd name="connsiteY8" fmla="*/ 93787 h 95069"/>
                <a:gd name="connsiteX9" fmla="*/ 280306 w 434970"/>
                <a:gd name="connsiteY9" fmla="*/ 93787 h 95069"/>
                <a:gd name="connsiteX10" fmla="*/ 280306 w 434970"/>
                <a:gd name="connsiteY10" fmla="*/ 54490 h 95069"/>
                <a:gd name="connsiteX11" fmla="*/ 295518 w 434970"/>
                <a:gd name="connsiteY11" fmla="*/ 45473 h 95069"/>
                <a:gd name="connsiteX12" fmla="*/ 301575 w 434970"/>
                <a:gd name="connsiteY12" fmla="*/ 46121 h 95069"/>
                <a:gd name="connsiteX13" fmla="*/ 303512 w 434970"/>
                <a:gd name="connsiteY13" fmla="*/ 30525 h 95069"/>
                <a:gd name="connsiteX14" fmla="*/ 297834 w 434970"/>
                <a:gd name="connsiteY14" fmla="*/ 30012 h 95069"/>
                <a:gd name="connsiteX15" fmla="*/ 279670 w 434970"/>
                <a:gd name="connsiteY15" fmla="*/ 37617 h 95069"/>
                <a:gd name="connsiteX16" fmla="*/ 353776 w 434970"/>
                <a:gd name="connsiteY16" fmla="*/ 71881 h 95069"/>
                <a:gd name="connsiteX17" fmla="*/ 338698 w 434970"/>
                <a:gd name="connsiteY17" fmla="*/ 79608 h 95069"/>
                <a:gd name="connsiteX18" fmla="*/ 322196 w 434970"/>
                <a:gd name="connsiteY18" fmla="*/ 62608 h 95069"/>
                <a:gd name="connsiteX19" fmla="*/ 338313 w 434970"/>
                <a:gd name="connsiteY19" fmla="*/ 45473 h 95069"/>
                <a:gd name="connsiteX20" fmla="*/ 353776 w 434970"/>
                <a:gd name="connsiteY20" fmla="*/ 53201 h 95069"/>
                <a:gd name="connsiteX21" fmla="*/ 353776 w 434970"/>
                <a:gd name="connsiteY21" fmla="*/ 71881 h 95069"/>
                <a:gd name="connsiteX22" fmla="*/ 354423 w 434970"/>
                <a:gd name="connsiteY22" fmla="*/ 36328 h 95069"/>
                <a:gd name="connsiteX23" fmla="*/ 336124 w 434970"/>
                <a:gd name="connsiteY23" fmla="*/ 30018 h 95069"/>
                <a:gd name="connsiteX24" fmla="*/ 305443 w 434970"/>
                <a:gd name="connsiteY24" fmla="*/ 62608 h 95069"/>
                <a:gd name="connsiteX25" fmla="*/ 313444 w 434970"/>
                <a:gd name="connsiteY25" fmla="*/ 84508 h 95069"/>
                <a:gd name="connsiteX26" fmla="*/ 337023 w 434970"/>
                <a:gd name="connsiteY26" fmla="*/ 95070 h 95069"/>
                <a:gd name="connsiteX27" fmla="*/ 354423 w 434970"/>
                <a:gd name="connsiteY27" fmla="*/ 88759 h 95069"/>
                <a:gd name="connsiteX28" fmla="*/ 354423 w 434970"/>
                <a:gd name="connsiteY28" fmla="*/ 93781 h 95069"/>
                <a:gd name="connsiteX29" fmla="*/ 370534 w 434970"/>
                <a:gd name="connsiteY29" fmla="*/ 93781 h 95069"/>
                <a:gd name="connsiteX30" fmla="*/ 370534 w 434970"/>
                <a:gd name="connsiteY30" fmla="*/ 31301 h 95069"/>
                <a:gd name="connsiteX31" fmla="*/ 354423 w 434970"/>
                <a:gd name="connsiteY31" fmla="*/ 31301 h 95069"/>
                <a:gd name="connsiteX32" fmla="*/ 354423 w 434970"/>
                <a:gd name="connsiteY32" fmla="*/ 36328 h 95069"/>
                <a:gd name="connsiteX33" fmla="*/ 385997 w 434970"/>
                <a:gd name="connsiteY33" fmla="*/ 93781 h 95069"/>
                <a:gd name="connsiteX34" fmla="*/ 402749 w 434970"/>
                <a:gd name="connsiteY34" fmla="*/ 93781 h 95069"/>
                <a:gd name="connsiteX35" fmla="*/ 402749 w 434970"/>
                <a:gd name="connsiteY35" fmla="*/ 3617 h 95069"/>
                <a:gd name="connsiteX36" fmla="*/ 385997 w 434970"/>
                <a:gd name="connsiteY36" fmla="*/ 7996 h 95069"/>
                <a:gd name="connsiteX37" fmla="*/ 385997 w 434970"/>
                <a:gd name="connsiteY37" fmla="*/ 93781 h 95069"/>
                <a:gd name="connsiteX38" fmla="*/ 239717 w 434970"/>
                <a:gd name="connsiteY38" fmla="*/ 0 h 95069"/>
                <a:gd name="connsiteX39" fmla="*/ 228765 w 434970"/>
                <a:gd name="connsiteY39" fmla="*/ 10690 h 95069"/>
                <a:gd name="connsiteX40" fmla="*/ 239717 w 434970"/>
                <a:gd name="connsiteY40" fmla="*/ 21387 h 95069"/>
                <a:gd name="connsiteX41" fmla="*/ 250676 w 434970"/>
                <a:gd name="connsiteY41" fmla="*/ 10690 h 95069"/>
                <a:gd name="connsiteX42" fmla="*/ 239717 w 434970"/>
                <a:gd name="connsiteY42" fmla="*/ 0 h 95069"/>
                <a:gd name="connsiteX43" fmla="*/ 48332 w 434970"/>
                <a:gd name="connsiteY43" fmla="*/ 71881 h 95069"/>
                <a:gd name="connsiteX44" fmla="*/ 33248 w 434970"/>
                <a:gd name="connsiteY44" fmla="*/ 79608 h 95069"/>
                <a:gd name="connsiteX45" fmla="*/ 16752 w 434970"/>
                <a:gd name="connsiteY45" fmla="*/ 62608 h 95069"/>
                <a:gd name="connsiteX46" fmla="*/ 32870 w 434970"/>
                <a:gd name="connsiteY46" fmla="*/ 45473 h 95069"/>
                <a:gd name="connsiteX47" fmla="*/ 48332 w 434970"/>
                <a:gd name="connsiteY47" fmla="*/ 53201 h 95069"/>
                <a:gd name="connsiteX48" fmla="*/ 48332 w 434970"/>
                <a:gd name="connsiteY48" fmla="*/ 71881 h 95069"/>
                <a:gd name="connsiteX49" fmla="*/ 48973 w 434970"/>
                <a:gd name="connsiteY49" fmla="*/ 36328 h 95069"/>
                <a:gd name="connsiteX50" fmla="*/ 30675 w 434970"/>
                <a:gd name="connsiteY50" fmla="*/ 30018 h 95069"/>
                <a:gd name="connsiteX51" fmla="*/ 0 w 434970"/>
                <a:gd name="connsiteY51" fmla="*/ 62608 h 95069"/>
                <a:gd name="connsiteX52" fmla="*/ 7988 w 434970"/>
                <a:gd name="connsiteY52" fmla="*/ 84508 h 95069"/>
                <a:gd name="connsiteX53" fmla="*/ 31574 w 434970"/>
                <a:gd name="connsiteY53" fmla="*/ 95070 h 95069"/>
                <a:gd name="connsiteX54" fmla="*/ 48973 w 434970"/>
                <a:gd name="connsiteY54" fmla="*/ 88759 h 95069"/>
                <a:gd name="connsiteX55" fmla="*/ 48973 w 434970"/>
                <a:gd name="connsiteY55" fmla="*/ 93781 h 95069"/>
                <a:gd name="connsiteX56" fmla="*/ 65085 w 434970"/>
                <a:gd name="connsiteY56" fmla="*/ 93781 h 95069"/>
                <a:gd name="connsiteX57" fmla="*/ 65085 w 434970"/>
                <a:gd name="connsiteY57" fmla="*/ 31301 h 95069"/>
                <a:gd name="connsiteX58" fmla="*/ 48973 w 434970"/>
                <a:gd name="connsiteY58" fmla="*/ 31301 h 95069"/>
                <a:gd name="connsiteX59" fmla="*/ 48973 w 434970"/>
                <a:gd name="connsiteY59" fmla="*/ 36328 h 95069"/>
                <a:gd name="connsiteX60" fmla="*/ 80547 w 434970"/>
                <a:gd name="connsiteY60" fmla="*/ 93781 h 95069"/>
                <a:gd name="connsiteX61" fmla="*/ 97306 w 434970"/>
                <a:gd name="connsiteY61" fmla="*/ 93781 h 95069"/>
                <a:gd name="connsiteX62" fmla="*/ 97306 w 434970"/>
                <a:gd name="connsiteY62" fmla="*/ 3617 h 95069"/>
                <a:gd name="connsiteX63" fmla="*/ 80547 w 434970"/>
                <a:gd name="connsiteY63" fmla="*/ 7996 h 95069"/>
                <a:gd name="connsiteX64" fmla="*/ 80547 w 434970"/>
                <a:gd name="connsiteY64" fmla="*/ 93781 h 95069"/>
                <a:gd name="connsiteX65" fmla="*/ 188934 w 434970"/>
                <a:gd name="connsiteY65" fmla="*/ 30012 h 95069"/>
                <a:gd name="connsiteX66" fmla="*/ 166767 w 434970"/>
                <a:gd name="connsiteY66" fmla="*/ 39810 h 95069"/>
                <a:gd name="connsiteX67" fmla="*/ 145760 w 434970"/>
                <a:gd name="connsiteY67" fmla="*/ 30012 h 95069"/>
                <a:gd name="connsiteX68" fmla="*/ 128874 w 434970"/>
                <a:gd name="connsiteY68" fmla="*/ 36328 h 95069"/>
                <a:gd name="connsiteX69" fmla="*/ 128874 w 434970"/>
                <a:gd name="connsiteY69" fmla="*/ 31307 h 95069"/>
                <a:gd name="connsiteX70" fmla="*/ 112756 w 434970"/>
                <a:gd name="connsiteY70" fmla="*/ 31307 h 95069"/>
                <a:gd name="connsiteX71" fmla="*/ 112756 w 434970"/>
                <a:gd name="connsiteY71" fmla="*/ 93787 h 95069"/>
                <a:gd name="connsiteX72" fmla="*/ 129515 w 434970"/>
                <a:gd name="connsiteY72" fmla="*/ 93787 h 95069"/>
                <a:gd name="connsiteX73" fmla="*/ 129515 w 434970"/>
                <a:gd name="connsiteY73" fmla="*/ 53201 h 95069"/>
                <a:gd name="connsiteX74" fmla="*/ 144079 w 434970"/>
                <a:gd name="connsiteY74" fmla="*/ 45473 h 95069"/>
                <a:gd name="connsiteX75" fmla="*/ 153486 w 434970"/>
                <a:gd name="connsiteY75" fmla="*/ 49340 h 95069"/>
                <a:gd name="connsiteX76" fmla="*/ 156578 w 434970"/>
                <a:gd name="connsiteY76" fmla="*/ 60030 h 95069"/>
                <a:gd name="connsiteX77" fmla="*/ 156578 w 434970"/>
                <a:gd name="connsiteY77" fmla="*/ 93781 h 95069"/>
                <a:gd name="connsiteX78" fmla="*/ 173331 w 434970"/>
                <a:gd name="connsiteY78" fmla="*/ 93781 h 95069"/>
                <a:gd name="connsiteX79" fmla="*/ 173331 w 434970"/>
                <a:gd name="connsiteY79" fmla="*/ 60678 h 95069"/>
                <a:gd name="connsiteX80" fmla="*/ 172817 w 434970"/>
                <a:gd name="connsiteY80" fmla="*/ 53714 h 95069"/>
                <a:gd name="connsiteX81" fmla="*/ 187901 w 434970"/>
                <a:gd name="connsiteY81" fmla="*/ 45467 h 95069"/>
                <a:gd name="connsiteX82" fmla="*/ 197307 w 434970"/>
                <a:gd name="connsiteY82" fmla="*/ 49334 h 95069"/>
                <a:gd name="connsiteX83" fmla="*/ 200406 w 434970"/>
                <a:gd name="connsiteY83" fmla="*/ 60024 h 95069"/>
                <a:gd name="connsiteX84" fmla="*/ 200406 w 434970"/>
                <a:gd name="connsiteY84" fmla="*/ 93774 h 95069"/>
                <a:gd name="connsiteX85" fmla="*/ 217152 w 434970"/>
                <a:gd name="connsiteY85" fmla="*/ 93774 h 95069"/>
                <a:gd name="connsiteX86" fmla="*/ 217152 w 434970"/>
                <a:gd name="connsiteY86" fmla="*/ 60671 h 95069"/>
                <a:gd name="connsiteX87" fmla="*/ 210845 w 434970"/>
                <a:gd name="connsiteY87" fmla="*/ 40055 h 95069"/>
                <a:gd name="connsiteX88" fmla="*/ 188934 w 434970"/>
                <a:gd name="connsiteY88" fmla="*/ 30012 h 95069"/>
                <a:gd name="connsiteX89" fmla="*/ 231344 w 434970"/>
                <a:gd name="connsiteY89" fmla="*/ 93781 h 95069"/>
                <a:gd name="connsiteX90" fmla="*/ 248096 w 434970"/>
                <a:gd name="connsiteY90" fmla="*/ 93781 h 95069"/>
                <a:gd name="connsiteX91" fmla="*/ 248096 w 434970"/>
                <a:gd name="connsiteY91" fmla="*/ 31301 h 95069"/>
                <a:gd name="connsiteX92" fmla="*/ 231344 w 434970"/>
                <a:gd name="connsiteY92" fmla="*/ 31301 h 95069"/>
                <a:gd name="connsiteX93" fmla="*/ 231344 w 434970"/>
                <a:gd name="connsiteY93" fmla="*/ 93781 h 9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34970" h="95069">
                  <a:moveTo>
                    <a:pt x="418218" y="7990"/>
                  </a:moveTo>
                  <a:lnTo>
                    <a:pt x="418218" y="93781"/>
                  </a:lnTo>
                  <a:lnTo>
                    <a:pt x="434970" y="93781"/>
                  </a:lnTo>
                  <a:lnTo>
                    <a:pt x="434970" y="3617"/>
                  </a:lnTo>
                  <a:lnTo>
                    <a:pt x="418218" y="7990"/>
                  </a:lnTo>
                  <a:close/>
                  <a:moveTo>
                    <a:pt x="279670" y="37617"/>
                  </a:moveTo>
                  <a:lnTo>
                    <a:pt x="279670" y="31307"/>
                  </a:lnTo>
                  <a:lnTo>
                    <a:pt x="263565" y="31307"/>
                  </a:lnTo>
                  <a:lnTo>
                    <a:pt x="263565" y="93787"/>
                  </a:lnTo>
                  <a:lnTo>
                    <a:pt x="280306" y="93787"/>
                  </a:lnTo>
                  <a:lnTo>
                    <a:pt x="280306" y="54490"/>
                  </a:lnTo>
                  <a:cubicBezTo>
                    <a:pt x="282365" y="50763"/>
                    <a:pt x="288172" y="45473"/>
                    <a:pt x="295518" y="45473"/>
                  </a:cubicBezTo>
                  <a:cubicBezTo>
                    <a:pt x="297962" y="45473"/>
                    <a:pt x="300413" y="45736"/>
                    <a:pt x="301575" y="46121"/>
                  </a:cubicBezTo>
                  <a:lnTo>
                    <a:pt x="303512" y="30525"/>
                  </a:lnTo>
                  <a:cubicBezTo>
                    <a:pt x="301697" y="30269"/>
                    <a:pt x="300285" y="30012"/>
                    <a:pt x="297834" y="30012"/>
                  </a:cubicBezTo>
                  <a:cubicBezTo>
                    <a:pt x="290237" y="30018"/>
                    <a:pt x="283404" y="32981"/>
                    <a:pt x="279670" y="37617"/>
                  </a:cubicBezTo>
                  <a:moveTo>
                    <a:pt x="353776" y="71881"/>
                  </a:moveTo>
                  <a:cubicBezTo>
                    <a:pt x="350555" y="76517"/>
                    <a:pt x="345005" y="79608"/>
                    <a:pt x="338698" y="79608"/>
                  </a:cubicBezTo>
                  <a:cubicBezTo>
                    <a:pt x="329285" y="79608"/>
                    <a:pt x="322196" y="72394"/>
                    <a:pt x="322196" y="62608"/>
                  </a:cubicBezTo>
                  <a:cubicBezTo>
                    <a:pt x="322196" y="53591"/>
                    <a:pt x="328515" y="45473"/>
                    <a:pt x="338313" y="45473"/>
                  </a:cubicBezTo>
                  <a:cubicBezTo>
                    <a:pt x="344754" y="45473"/>
                    <a:pt x="350297" y="48564"/>
                    <a:pt x="353776" y="53201"/>
                  </a:cubicBezTo>
                  <a:lnTo>
                    <a:pt x="353776" y="71881"/>
                  </a:lnTo>
                  <a:close/>
                  <a:moveTo>
                    <a:pt x="354423" y="36328"/>
                  </a:moveTo>
                  <a:cubicBezTo>
                    <a:pt x="349522" y="32333"/>
                    <a:pt x="343208" y="30018"/>
                    <a:pt x="336124" y="30018"/>
                  </a:cubicBezTo>
                  <a:cubicBezTo>
                    <a:pt x="319110" y="30018"/>
                    <a:pt x="305443" y="44184"/>
                    <a:pt x="305443" y="62608"/>
                  </a:cubicBezTo>
                  <a:cubicBezTo>
                    <a:pt x="305443" y="71117"/>
                    <a:pt x="308536" y="78839"/>
                    <a:pt x="313444" y="84508"/>
                  </a:cubicBezTo>
                  <a:cubicBezTo>
                    <a:pt x="318974" y="90952"/>
                    <a:pt x="327751" y="95070"/>
                    <a:pt x="337023" y="95070"/>
                  </a:cubicBezTo>
                  <a:cubicBezTo>
                    <a:pt x="343337" y="95070"/>
                    <a:pt x="349265" y="93139"/>
                    <a:pt x="354423" y="88759"/>
                  </a:cubicBezTo>
                  <a:lnTo>
                    <a:pt x="354423" y="93781"/>
                  </a:lnTo>
                  <a:lnTo>
                    <a:pt x="370534" y="93781"/>
                  </a:lnTo>
                  <a:lnTo>
                    <a:pt x="370534" y="31301"/>
                  </a:lnTo>
                  <a:lnTo>
                    <a:pt x="354423" y="31301"/>
                  </a:lnTo>
                  <a:lnTo>
                    <a:pt x="354423" y="36328"/>
                  </a:lnTo>
                  <a:close/>
                  <a:moveTo>
                    <a:pt x="385997" y="93781"/>
                  </a:moveTo>
                  <a:lnTo>
                    <a:pt x="402749" y="93781"/>
                  </a:lnTo>
                  <a:lnTo>
                    <a:pt x="402749" y="3617"/>
                  </a:lnTo>
                  <a:lnTo>
                    <a:pt x="385997" y="7996"/>
                  </a:lnTo>
                  <a:lnTo>
                    <a:pt x="385997" y="93781"/>
                  </a:lnTo>
                  <a:close/>
                  <a:moveTo>
                    <a:pt x="239717" y="0"/>
                  </a:moveTo>
                  <a:cubicBezTo>
                    <a:pt x="233660" y="0"/>
                    <a:pt x="228765" y="4643"/>
                    <a:pt x="228765" y="10690"/>
                  </a:cubicBezTo>
                  <a:cubicBezTo>
                    <a:pt x="228765" y="16750"/>
                    <a:pt x="233660" y="21387"/>
                    <a:pt x="239717" y="21387"/>
                  </a:cubicBezTo>
                  <a:cubicBezTo>
                    <a:pt x="245774" y="21387"/>
                    <a:pt x="250676" y="16750"/>
                    <a:pt x="250676" y="10690"/>
                  </a:cubicBezTo>
                  <a:cubicBezTo>
                    <a:pt x="250676" y="4643"/>
                    <a:pt x="245774" y="0"/>
                    <a:pt x="239717" y="0"/>
                  </a:cubicBezTo>
                  <a:moveTo>
                    <a:pt x="48332" y="71881"/>
                  </a:moveTo>
                  <a:cubicBezTo>
                    <a:pt x="45117" y="76517"/>
                    <a:pt x="39568" y="79608"/>
                    <a:pt x="33248" y="79608"/>
                  </a:cubicBezTo>
                  <a:cubicBezTo>
                    <a:pt x="23842" y="79608"/>
                    <a:pt x="16752" y="72394"/>
                    <a:pt x="16752" y="62608"/>
                  </a:cubicBezTo>
                  <a:cubicBezTo>
                    <a:pt x="16752" y="53591"/>
                    <a:pt x="23072" y="45473"/>
                    <a:pt x="32870" y="45473"/>
                  </a:cubicBezTo>
                  <a:cubicBezTo>
                    <a:pt x="39317" y="45473"/>
                    <a:pt x="44860" y="48564"/>
                    <a:pt x="48332" y="53201"/>
                  </a:cubicBezTo>
                  <a:lnTo>
                    <a:pt x="48332" y="71881"/>
                  </a:lnTo>
                  <a:close/>
                  <a:moveTo>
                    <a:pt x="48973" y="36328"/>
                  </a:moveTo>
                  <a:cubicBezTo>
                    <a:pt x="44079" y="32333"/>
                    <a:pt x="37759" y="30018"/>
                    <a:pt x="30675" y="30018"/>
                  </a:cubicBezTo>
                  <a:cubicBezTo>
                    <a:pt x="13660" y="30018"/>
                    <a:pt x="0" y="44184"/>
                    <a:pt x="0" y="62608"/>
                  </a:cubicBezTo>
                  <a:cubicBezTo>
                    <a:pt x="0" y="71117"/>
                    <a:pt x="3092" y="78839"/>
                    <a:pt x="7988" y="84508"/>
                  </a:cubicBezTo>
                  <a:cubicBezTo>
                    <a:pt x="13531" y="90952"/>
                    <a:pt x="22296" y="95070"/>
                    <a:pt x="31574" y="95070"/>
                  </a:cubicBezTo>
                  <a:cubicBezTo>
                    <a:pt x="37887" y="95070"/>
                    <a:pt x="43822" y="93139"/>
                    <a:pt x="48973" y="88759"/>
                  </a:cubicBezTo>
                  <a:lnTo>
                    <a:pt x="48973" y="93781"/>
                  </a:lnTo>
                  <a:lnTo>
                    <a:pt x="65085" y="93781"/>
                  </a:lnTo>
                  <a:lnTo>
                    <a:pt x="65085" y="31301"/>
                  </a:lnTo>
                  <a:lnTo>
                    <a:pt x="48973" y="31301"/>
                  </a:lnTo>
                  <a:lnTo>
                    <a:pt x="48973" y="36328"/>
                  </a:lnTo>
                  <a:close/>
                  <a:moveTo>
                    <a:pt x="80547" y="93781"/>
                  </a:moveTo>
                  <a:lnTo>
                    <a:pt x="97306" y="93781"/>
                  </a:lnTo>
                  <a:lnTo>
                    <a:pt x="97306" y="3617"/>
                  </a:lnTo>
                  <a:lnTo>
                    <a:pt x="80547" y="7996"/>
                  </a:lnTo>
                  <a:lnTo>
                    <a:pt x="80547" y="93781"/>
                  </a:lnTo>
                  <a:close/>
                  <a:moveTo>
                    <a:pt x="188934" y="30012"/>
                  </a:moveTo>
                  <a:cubicBezTo>
                    <a:pt x="179650" y="30012"/>
                    <a:pt x="171791" y="34526"/>
                    <a:pt x="166767" y="39810"/>
                  </a:cubicBezTo>
                  <a:cubicBezTo>
                    <a:pt x="161865" y="33879"/>
                    <a:pt x="154262" y="30012"/>
                    <a:pt x="145760" y="30012"/>
                  </a:cubicBezTo>
                  <a:cubicBezTo>
                    <a:pt x="139704" y="30012"/>
                    <a:pt x="133775" y="31949"/>
                    <a:pt x="128874" y="36328"/>
                  </a:cubicBezTo>
                  <a:lnTo>
                    <a:pt x="128874" y="31307"/>
                  </a:lnTo>
                  <a:lnTo>
                    <a:pt x="112756" y="31307"/>
                  </a:lnTo>
                  <a:lnTo>
                    <a:pt x="112756" y="93787"/>
                  </a:lnTo>
                  <a:lnTo>
                    <a:pt x="129515" y="93787"/>
                  </a:lnTo>
                  <a:lnTo>
                    <a:pt x="129515" y="53201"/>
                  </a:lnTo>
                  <a:cubicBezTo>
                    <a:pt x="131831" y="50250"/>
                    <a:pt x="136996" y="45473"/>
                    <a:pt x="144079" y="45473"/>
                  </a:cubicBezTo>
                  <a:cubicBezTo>
                    <a:pt x="147294" y="45473"/>
                    <a:pt x="150907" y="46506"/>
                    <a:pt x="153486" y="49340"/>
                  </a:cubicBezTo>
                  <a:cubicBezTo>
                    <a:pt x="155417" y="51527"/>
                    <a:pt x="156578" y="54361"/>
                    <a:pt x="156578" y="60030"/>
                  </a:cubicBezTo>
                  <a:lnTo>
                    <a:pt x="156578" y="93781"/>
                  </a:lnTo>
                  <a:lnTo>
                    <a:pt x="173331" y="93781"/>
                  </a:lnTo>
                  <a:lnTo>
                    <a:pt x="173331" y="60678"/>
                  </a:lnTo>
                  <a:cubicBezTo>
                    <a:pt x="173331" y="58100"/>
                    <a:pt x="173074" y="55772"/>
                    <a:pt x="172817" y="53714"/>
                  </a:cubicBezTo>
                  <a:cubicBezTo>
                    <a:pt x="175011" y="50501"/>
                    <a:pt x="180677" y="45467"/>
                    <a:pt x="187901" y="45467"/>
                  </a:cubicBezTo>
                  <a:cubicBezTo>
                    <a:pt x="191116" y="45467"/>
                    <a:pt x="194728" y="46499"/>
                    <a:pt x="197307" y="49334"/>
                  </a:cubicBezTo>
                  <a:cubicBezTo>
                    <a:pt x="199239" y="51521"/>
                    <a:pt x="200406" y="54355"/>
                    <a:pt x="200406" y="60024"/>
                  </a:cubicBezTo>
                  <a:lnTo>
                    <a:pt x="200406" y="93774"/>
                  </a:lnTo>
                  <a:lnTo>
                    <a:pt x="217152" y="93774"/>
                  </a:lnTo>
                  <a:lnTo>
                    <a:pt x="217152" y="60671"/>
                  </a:lnTo>
                  <a:cubicBezTo>
                    <a:pt x="217152" y="51392"/>
                    <a:pt x="214830" y="44954"/>
                    <a:pt x="210845" y="40055"/>
                  </a:cubicBezTo>
                  <a:cubicBezTo>
                    <a:pt x="205821" y="33879"/>
                    <a:pt x="197582" y="30012"/>
                    <a:pt x="188934" y="30012"/>
                  </a:cubicBezTo>
                  <a:moveTo>
                    <a:pt x="231344" y="93781"/>
                  </a:moveTo>
                  <a:lnTo>
                    <a:pt x="248096" y="93781"/>
                  </a:lnTo>
                  <a:lnTo>
                    <a:pt x="248096" y="31301"/>
                  </a:lnTo>
                  <a:lnTo>
                    <a:pt x="231344" y="31301"/>
                  </a:lnTo>
                  <a:lnTo>
                    <a:pt x="231344" y="93781"/>
                  </a:lnTo>
                  <a:close/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>
                <a:solidFill>
                  <a:schemeClr val="accent1"/>
                </a:solidFill>
              </a:endParaRPr>
            </a:p>
          </p:txBody>
        </p:sp>
      </p:grpSp>
      <p:sp>
        <p:nvSpPr>
          <p:cNvPr id="5" name="Marcador de título 4">
            <a:extLst>
              <a:ext uri="{FF2B5EF4-FFF2-40B4-BE49-F238E27FC236}">
                <a16:creationId xmlns:a16="http://schemas.microsoft.com/office/drawing/2014/main" id="{4C67B2B4-379C-7A3E-FA61-A15A8B473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1" y="242255"/>
            <a:ext cx="10515600" cy="865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F4B409F-F4CE-07FD-2507-1FF4FD451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1153"/>
            <a:ext cx="10515600" cy="4595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F1D93B5B-558E-ECD7-4484-027CB530852E}"/>
              </a:ext>
            </a:extLst>
          </p:cNvPr>
          <p:cNvCxnSpPr/>
          <p:nvPr/>
        </p:nvCxnSpPr>
        <p:spPr>
          <a:xfrm>
            <a:off x="847722" y="1114417"/>
            <a:ext cx="10477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DF0CE4D3-BFCC-88A7-5E6C-983B8D015D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598629"/>
            <a:ext cx="2079437" cy="126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8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933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67" kern="1200" baseline="0">
          <a:solidFill>
            <a:schemeClr val="accent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98">
          <p15:clr>
            <a:srgbClr val="F26B43"/>
          </p15:clr>
        </p15:guide>
        <p15:guide id="4" orient="horz" pos="205">
          <p15:clr>
            <a:srgbClr val="F26B43"/>
          </p15:clr>
        </p15:guide>
        <p15:guide id="5" pos="5581">
          <p15:clr>
            <a:srgbClr val="F26B43"/>
          </p15:clr>
        </p15:guide>
        <p15:guide id="7" orient="horz" pos="79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59" imgH="355" progId="TCLayout.ActiveDocument.1">
                  <p:embed/>
                </p:oleObj>
              </mc:Choice>
              <mc:Fallback>
                <p:oleObj name="think-cell Slide" r:id="rId10" imgW="359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F246AD8A-13A8-AD45-A853-196B64D14D86}"/>
              </a:ext>
            </a:extLst>
          </p:cNvPr>
          <p:cNvGrpSpPr/>
          <p:nvPr/>
        </p:nvGrpSpPr>
        <p:grpSpPr>
          <a:xfrm>
            <a:off x="10869235" y="6305566"/>
            <a:ext cx="1001260" cy="310180"/>
            <a:chOff x="7785861" y="4639396"/>
            <a:chExt cx="1111660" cy="344382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3CDBEAD3-8A02-4543-B455-7EACBA27B583}"/>
                </a:ext>
              </a:extLst>
            </p:cNvPr>
            <p:cNvSpPr/>
            <p:nvPr/>
          </p:nvSpPr>
          <p:spPr>
            <a:xfrm>
              <a:off x="7785861" y="4639396"/>
              <a:ext cx="256158" cy="344382"/>
            </a:xfrm>
            <a:custGeom>
              <a:avLst/>
              <a:gdLst>
                <a:gd name="connsiteX0" fmla="*/ 107295 w 139455"/>
                <a:gd name="connsiteY0" fmla="*/ 11790 h 187485"/>
                <a:gd name="connsiteX1" fmla="*/ 107295 w 139455"/>
                <a:gd name="connsiteY1" fmla="*/ 0 h 187485"/>
                <a:gd name="connsiteX2" fmla="*/ 46294 w 139455"/>
                <a:gd name="connsiteY2" fmla="*/ 32046 h 187485"/>
                <a:gd name="connsiteX3" fmla="*/ 39296 w 139455"/>
                <a:gd name="connsiteY3" fmla="*/ 43610 h 187485"/>
                <a:gd name="connsiteX4" fmla="*/ 39296 w 139455"/>
                <a:gd name="connsiteY4" fmla="*/ 55400 h 187485"/>
                <a:gd name="connsiteX5" fmla="*/ 100310 w 139455"/>
                <a:gd name="connsiteY5" fmla="*/ 23353 h 187485"/>
                <a:gd name="connsiteX6" fmla="*/ 107295 w 139455"/>
                <a:gd name="connsiteY6" fmla="*/ 11790 h 187485"/>
                <a:gd name="connsiteX7" fmla="*/ 107466 w 139455"/>
                <a:gd name="connsiteY7" fmla="*/ 39279 h 187485"/>
                <a:gd name="connsiteX8" fmla="*/ 46459 w 139455"/>
                <a:gd name="connsiteY8" fmla="*/ 71325 h 187485"/>
                <a:gd name="connsiteX9" fmla="*/ 39466 w 139455"/>
                <a:gd name="connsiteY9" fmla="*/ 82889 h 187485"/>
                <a:gd name="connsiteX10" fmla="*/ 39466 w 139455"/>
                <a:gd name="connsiteY10" fmla="*/ 94678 h 187485"/>
                <a:gd name="connsiteX11" fmla="*/ 100475 w 139455"/>
                <a:gd name="connsiteY11" fmla="*/ 62638 h 187485"/>
                <a:gd name="connsiteX12" fmla="*/ 107466 w 139455"/>
                <a:gd name="connsiteY12" fmla="*/ 51069 h 187485"/>
                <a:gd name="connsiteX13" fmla="*/ 107466 w 139455"/>
                <a:gd name="connsiteY13" fmla="*/ 39279 h 187485"/>
                <a:gd name="connsiteX14" fmla="*/ 39466 w 139455"/>
                <a:gd name="connsiteY14" fmla="*/ 122167 h 187485"/>
                <a:gd name="connsiteX15" fmla="*/ 39466 w 139455"/>
                <a:gd name="connsiteY15" fmla="*/ 133951 h 187485"/>
                <a:gd name="connsiteX16" fmla="*/ 100475 w 139455"/>
                <a:gd name="connsiteY16" fmla="*/ 101905 h 187485"/>
                <a:gd name="connsiteX17" fmla="*/ 107466 w 139455"/>
                <a:gd name="connsiteY17" fmla="*/ 90347 h 187485"/>
                <a:gd name="connsiteX18" fmla="*/ 107466 w 139455"/>
                <a:gd name="connsiteY18" fmla="*/ 78558 h 187485"/>
                <a:gd name="connsiteX19" fmla="*/ 46459 w 139455"/>
                <a:gd name="connsiteY19" fmla="*/ 110598 h 187485"/>
                <a:gd name="connsiteX20" fmla="*/ 39466 w 139455"/>
                <a:gd name="connsiteY20" fmla="*/ 122167 h 187485"/>
                <a:gd name="connsiteX21" fmla="*/ 135911 w 139455"/>
                <a:gd name="connsiteY21" fmla="*/ 95809 h 187485"/>
                <a:gd name="connsiteX22" fmla="*/ 133008 w 139455"/>
                <a:gd name="connsiteY22" fmla="*/ 94672 h 187485"/>
                <a:gd name="connsiteX23" fmla="*/ 121920 w 139455"/>
                <a:gd name="connsiteY23" fmla="*/ 100488 h 187485"/>
                <a:gd name="connsiteX24" fmla="*/ 120729 w 139455"/>
                <a:gd name="connsiteY24" fmla="*/ 103347 h 187485"/>
                <a:gd name="connsiteX25" fmla="*/ 122428 w 139455"/>
                <a:gd name="connsiteY25" fmla="*/ 123475 h 187485"/>
                <a:gd name="connsiteX26" fmla="*/ 73087 w 139455"/>
                <a:gd name="connsiteY26" fmla="*/ 170658 h 187485"/>
                <a:gd name="connsiteX27" fmla="*/ 16725 w 139455"/>
                <a:gd name="connsiteY27" fmla="*/ 117788 h 187485"/>
                <a:gd name="connsiteX28" fmla="*/ 24499 w 139455"/>
                <a:gd name="connsiteY28" fmla="*/ 90170 h 187485"/>
                <a:gd name="connsiteX29" fmla="*/ 24602 w 139455"/>
                <a:gd name="connsiteY29" fmla="*/ 87171 h 187485"/>
                <a:gd name="connsiteX30" fmla="*/ 18094 w 139455"/>
                <a:gd name="connsiteY30" fmla="*/ 75345 h 187485"/>
                <a:gd name="connsiteX31" fmla="*/ 14640 w 139455"/>
                <a:gd name="connsiteY31" fmla="*/ 75088 h 187485"/>
                <a:gd name="connsiteX32" fmla="*/ 94 w 139455"/>
                <a:gd name="connsiteY32" fmla="*/ 121483 h 187485"/>
                <a:gd name="connsiteX33" fmla="*/ 66994 w 139455"/>
                <a:gd name="connsiteY33" fmla="*/ 187433 h 187485"/>
                <a:gd name="connsiteX34" fmla="*/ 139455 w 139455"/>
                <a:gd name="connsiteY34" fmla="*/ 117794 h 187485"/>
                <a:gd name="connsiteX35" fmla="*/ 135911 w 139455"/>
                <a:gd name="connsiteY35" fmla="*/ 95809 h 18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9455" h="187485">
                  <a:moveTo>
                    <a:pt x="107295" y="11790"/>
                  </a:moveTo>
                  <a:lnTo>
                    <a:pt x="107295" y="0"/>
                  </a:lnTo>
                  <a:lnTo>
                    <a:pt x="46294" y="32046"/>
                  </a:lnTo>
                  <a:cubicBezTo>
                    <a:pt x="41997" y="34300"/>
                    <a:pt x="39296" y="38760"/>
                    <a:pt x="39296" y="43610"/>
                  </a:cubicBezTo>
                  <a:lnTo>
                    <a:pt x="39296" y="55400"/>
                  </a:lnTo>
                  <a:lnTo>
                    <a:pt x="100310" y="23353"/>
                  </a:lnTo>
                  <a:cubicBezTo>
                    <a:pt x="104612" y="21093"/>
                    <a:pt x="107295" y="16640"/>
                    <a:pt x="107295" y="11790"/>
                  </a:cubicBezTo>
                  <a:moveTo>
                    <a:pt x="107466" y="39279"/>
                  </a:moveTo>
                  <a:lnTo>
                    <a:pt x="46459" y="71325"/>
                  </a:lnTo>
                  <a:cubicBezTo>
                    <a:pt x="42168" y="73585"/>
                    <a:pt x="39466" y="78038"/>
                    <a:pt x="39466" y="82889"/>
                  </a:cubicBezTo>
                  <a:lnTo>
                    <a:pt x="39466" y="94678"/>
                  </a:lnTo>
                  <a:lnTo>
                    <a:pt x="100475" y="62638"/>
                  </a:lnTo>
                  <a:cubicBezTo>
                    <a:pt x="104771" y="60378"/>
                    <a:pt x="107466" y="55919"/>
                    <a:pt x="107466" y="51069"/>
                  </a:cubicBezTo>
                  <a:lnTo>
                    <a:pt x="107466" y="39279"/>
                  </a:lnTo>
                  <a:close/>
                  <a:moveTo>
                    <a:pt x="39466" y="122167"/>
                  </a:moveTo>
                  <a:lnTo>
                    <a:pt x="39466" y="133951"/>
                  </a:lnTo>
                  <a:lnTo>
                    <a:pt x="100475" y="101905"/>
                  </a:lnTo>
                  <a:cubicBezTo>
                    <a:pt x="104771" y="99651"/>
                    <a:pt x="107466" y="95198"/>
                    <a:pt x="107466" y="90347"/>
                  </a:cubicBezTo>
                  <a:lnTo>
                    <a:pt x="107466" y="78558"/>
                  </a:lnTo>
                  <a:lnTo>
                    <a:pt x="46459" y="110598"/>
                  </a:lnTo>
                  <a:cubicBezTo>
                    <a:pt x="42162" y="112864"/>
                    <a:pt x="39466" y="117317"/>
                    <a:pt x="39466" y="122167"/>
                  </a:cubicBezTo>
                  <a:moveTo>
                    <a:pt x="135911" y="95809"/>
                  </a:moveTo>
                  <a:cubicBezTo>
                    <a:pt x="135520" y="94617"/>
                    <a:pt x="134126" y="94086"/>
                    <a:pt x="133008" y="94672"/>
                  </a:cubicBezTo>
                  <a:lnTo>
                    <a:pt x="121920" y="100488"/>
                  </a:lnTo>
                  <a:cubicBezTo>
                    <a:pt x="120888" y="101038"/>
                    <a:pt x="120411" y="102223"/>
                    <a:pt x="120729" y="103347"/>
                  </a:cubicBezTo>
                  <a:cubicBezTo>
                    <a:pt x="122514" y="109651"/>
                    <a:pt x="123174" y="116438"/>
                    <a:pt x="122428" y="123475"/>
                  </a:cubicBezTo>
                  <a:cubicBezTo>
                    <a:pt x="119739" y="148942"/>
                    <a:pt x="98653" y="169082"/>
                    <a:pt x="73087" y="170658"/>
                  </a:cubicBezTo>
                  <a:cubicBezTo>
                    <a:pt x="42290" y="172564"/>
                    <a:pt x="16725" y="148154"/>
                    <a:pt x="16725" y="117788"/>
                  </a:cubicBezTo>
                  <a:cubicBezTo>
                    <a:pt x="16725" y="107665"/>
                    <a:pt x="19572" y="98203"/>
                    <a:pt x="24499" y="90170"/>
                  </a:cubicBezTo>
                  <a:cubicBezTo>
                    <a:pt x="25061" y="89248"/>
                    <a:pt x="25116" y="88112"/>
                    <a:pt x="24602" y="87171"/>
                  </a:cubicBezTo>
                  <a:lnTo>
                    <a:pt x="18094" y="75345"/>
                  </a:lnTo>
                  <a:cubicBezTo>
                    <a:pt x="17372" y="74037"/>
                    <a:pt x="15557" y="73915"/>
                    <a:pt x="14640" y="75088"/>
                  </a:cubicBezTo>
                  <a:cubicBezTo>
                    <a:pt x="4782" y="87782"/>
                    <a:pt x="-804" y="103964"/>
                    <a:pt x="94" y="121483"/>
                  </a:cubicBezTo>
                  <a:cubicBezTo>
                    <a:pt x="1953" y="157213"/>
                    <a:pt x="31228" y="186064"/>
                    <a:pt x="66994" y="187433"/>
                  </a:cubicBezTo>
                  <a:cubicBezTo>
                    <a:pt x="106751" y="188953"/>
                    <a:pt x="139455" y="157189"/>
                    <a:pt x="139455" y="117794"/>
                  </a:cubicBezTo>
                  <a:cubicBezTo>
                    <a:pt x="139455" y="110103"/>
                    <a:pt x="138209" y="102711"/>
                    <a:pt x="135911" y="95809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A29E6964-5BF6-6C4A-AF1F-349FC1884D2A}"/>
                </a:ext>
              </a:extLst>
            </p:cNvPr>
            <p:cNvSpPr/>
            <p:nvPr/>
          </p:nvSpPr>
          <p:spPr>
            <a:xfrm>
              <a:off x="8098546" y="4754028"/>
              <a:ext cx="798975" cy="174628"/>
            </a:xfrm>
            <a:custGeom>
              <a:avLst/>
              <a:gdLst>
                <a:gd name="connsiteX0" fmla="*/ 418218 w 434970"/>
                <a:gd name="connsiteY0" fmla="*/ 7990 h 95069"/>
                <a:gd name="connsiteX1" fmla="*/ 418218 w 434970"/>
                <a:gd name="connsiteY1" fmla="*/ 93781 h 95069"/>
                <a:gd name="connsiteX2" fmla="*/ 434970 w 434970"/>
                <a:gd name="connsiteY2" fmla="*/ 93781 h 95069"/>
                <a:gd name="connsiteX3" fmla="*/ 434970 w 434970"/>
                <a:gd name="connsiteY3" fmla="*/ 3617 h 95069"/>
                <a:gd name="connsiteX4" fmla="*/ 418218 w 434970"/>
                <a:gd name="connsiteY4" fmla="*/ 7990 h 95069"/>
                <a:gd name="connsiteX5" fmla="*/ 279670 w 434970"/>
                <a:gd name="connsiteY5" fmla="*/ 37617 h 95069"/>
                <a:gd name="connsiteX6" fmla="*/ 279670 w 434970"/>
                <a:gd name="connsiteY6" fmla="*/ 31307 h 95069"/>
                <a:gd name="connsiteX7" fmla="*/ 263565 w 434970"/>
                <a:gd name="connsiteY7" fmla="*/ 31307 h 95069"/>
                <a:gd name="connsiteX8" fmla="*/ 263565 w 434970"/>
                <a:gd name="connsiteY8" fmla="*/ 93787 h 95069"/>
                <a:gd name="connsiteX9" fmla="*/ 280306 w 434970"/>
                <a:gd name="connsiteY9" fmla="*/ 93787 h 95069"/>
                <a:gd name="connsiteX10" fmla="*/ 280306 w 434970"/>
                <a:gd name="connsiteY10" fmla="*/ 54490 h 95069"/>
                <a:gd name="connsiteX11" fmla="*/ 295518 w 434970"/>
                <a:gd name="connsiteY11" fmla="*/ 45473 h 95069"/>
                <a:gd name="connsiteX12" fmla="*/ 301575 w 434970"/>
                <a:gd name="connsiteY12" fmla="*/ 46121 h 95069"/>
                <a:gd name="connsiteX13" fmla="*/ 303512 w 434970"/>
                <a:gd name="connsiteY13" fmla="*/ 30525 h 95069"/>
                <a:gd name="connsiteX14" fmla="*/ 297834 w 434970"/>
                <a:gd name="connsiteY14" fmla="*/ 30012 h 95069"/>
                <a:gd name="connsiteX15" fmla="*/ 279670 w 434970"/>
                <a:gd name="connsiteY15" fmla="*/ 37617 h 95069"/>
                <a:gd name="connsiteX16" fmla="*/ 353776 w 434970"/>
                <a:gd name="connsiteY16" fmla="*/ 71881 h 95069"/>
                <a:gd name="connsiteX17" fmla="*/ 338698 w 434970"/>
                <a:gd name="connsiteY17" fmla="*/ 79608 h 95069"/>
                <a:gd name="connsiteX18" fmla="*/ 322196 w 434970"/>
                <a:gd name="connsiteY18" fmla="*/ 62608 h 95069"/>
                <a:gd name="connsiteX19" fmla="*/ 338313 w 434970"/>
                <a:gd name="connsiteY19" fmla="*/ 45473 h 95069"/>
                <a:gd name="connsiteX20" fmla="*/ 353776 w 434970"/>
                <a:gd name="connsiteY20" fmla="*/ 53201 h 95069"/>
                <a:gd name="connsiteX21" fmla="*/ 353776 w 434970"/>
                <a:gd name="connsiteY21" fmla="*/ 71881 h 95069"/>
                <a:gd name="connsiteX22" fmla="*/ 354423 w 434970"/>
                <a:gd name="connsiteY22" fmla="*/ 36328 h 95069"/>
                <a:gd name="connsiteX23" fmla="*/ 336124 w 434970"/>
                <a:gd name="connsiteY23" fmla="*/ 30018 h 95069"/>
                <a:gd name="connsiteX24" fmla="*/ 305443 w 434970"/>
                <a:gd name="connsiteY24" fmla="*/ 62608 h 95069"/>
                <a:gd name="connsiteX25" fmla="*/ 313444 w 434970"/>
                <a:gd name="connsiteY25" fmla="*/ 84508 h 95069"/>
                <a:gd name="connsiteX26" fmla="*/ 337023 w 434970"/>
                <a:gd name="connsiteY26" fmla="*/ 95070 h 95069"/>
                <a:gd name="connsiteX27" fmla="*/ 354423 w 434970"/>
                <a:gd name="connsiteY27" fmla="*/ 88759 h 95069"/>
                <a:gd name="connsiteX28" fmla="*/ 354423 w 434970"/>
                <a:gd name="connsiteY28" fmla="*/ 93781 h 95069"/>
                <a:gd name="connsiteX29" fmla="*/ 370534 w 434970"/>
                <a:gd name="connsiteY29" fmla="*/ 93781 h 95069"/>
                <a:gd name="connsiteX30" fmla="*/ 370534 w 434970"/>
                <a:gd name="connsiteY30" fmla="*/ 31301 h 95069"/>
                <a:gd name="connsiteX31" fmla="*/ 354423 w 434970"/>
                <a:gd name="connsiteY31" fmla="*/ 31301 h 95069"/>
                <a:gd name="connsiteX32" fmla="*/ 354423 w 434970"/>
                <a:gd name="connsiteY32" fmla="*/ 36328 h 95069"/>
                <a:gd name="connsiteX33" fmla="*/ 385997 w 434970"/>
                <a:gd name="connsiteY33" fmla="*/ 93781 h 95069"/>
                <a:gd name="connsiteX34" fmla="*/ 402749 w 434970"/>
                <a:gd name="connsiteY34" fmla="*/ 93781 h 95069"/>
                <a:gd name="connsiteX35" fmla="*/ 402749 w 434970"/>
                <a:gd name="connsiteY35" fmla="*/ 3617 h 95069"/>
                <a:gd name="connsiteX36" fmla="*/ 385997 w 434970"/>
                <a:gd name="connsiteY36" fmla="*/ 7996 h 95069"/>
                <a:gd name="connsiteX37" fmla="*/ 385997 w 434970"/>
                <a:gd name="connsiteY37" fmla="*/ 93781 h 95069"/>
                <a:gd name="connsiteX38" fmla="*/ 239717 w 434970"/>
                <a:gd name="connsiteY38" fmla="*/ 0 h 95069"/>
                <a:gd name="connsiteX39" fmla="*/ 228765 w 434970"/>
                <a:gd name="connsiteY39" fmla="*/ 10690 h 95069"/>
                <a:gd name="connsiteX40" fmla="*/ 239717 w 434970"/>
                <a:gd name="connsiteY40" fmla="*/ 21387 h 95069"/>
                <a:gd name="connsiteX41" fmla="*/ 250676 w 434970"/>
                <a:gd name="connsiteY41" fmla="*/ 10690 h 95069"/>
                <a:gd name="connsiteX42" fmla="*/ 239717 w 434970"/>
                <a:gd name="connsiteY42" fmla="*/ 0 h 95069"/>
                <a:gd name="connsiteX43" fmla="*/ 48332 w 434970"/>
                <a:gd name="connsiteY43" fmla="*/ 71881 h 95069"/>
                <a:gd name="connsiteX44" fmla="*/ 33248 w 434970"/>
                <a:gd name="connsiteY44" fmla="*/ 79608 h 95069"/>
                <a:gd name="connsiteX45" fmla="*/ 16752 w 434970"/>
                <a:gd name="connsiteY45" fmla="*/ 62608 h 95069"/>
                <a:gd name="connsiteX46" fmla="*/ 32870 w 434970"/>
                <a:gd name="connsiteY46" fmla="*/ 45473 h 95069"/>
                <a:gd name="connsiteX47" fmla="*/ 48332 w 434970"/>
                <a:gd name="connsiteY47" fmla="*/ 53201 h 95069"/>
                <a:gd name="connsiteX48" fmla="*/ 48332 w 434970"/>
                <a:gd name="connsiteY48" fmla="*/ 71881 h 95069"/>
                <a:gd name="connsiteX49" fmla="*/ 48973 w 434970"/>
                <a:gd name="connsiteY49" fmla="*/ 36328 h 95069"/>
                <a:gd name="connsiteX50" fmla="*/ 30675 w 434970"/>
                <a:gd name="connsiteY50" fmla="*/ 30018 h 95069"/>
                <a:gd name="connsiteX51" fmla="*/ 0 w 434970"/>
                <a:gd name="connsiteY51" fmla="*/ 62608 h 95069"/>
                <a:gd name="connsiteX52" fmla="*/ 7988 w 434970"/>
                <a:gd name="connsiteY52" fmla="*/ 84508 h 95069"/>
                <a:gd name="connsiteX53" fmla="*/ 31574 w 434970"/>
                <a:gd name="connsiteY53" fmla="*/ 95070 h 95069"/>
                <a:gd name="connsiteX54" fmla="*/ 48973 w 434970"/>
                <a:gd name="connsiteY54" fmla="*/ 88759 h 95069"/>
                <a:gd name="connsiteX55" fmla="*/ 48973 w 434970"/>
                <a:gd name="connsiteY55" fmla="*/ 93781 h 95069"/>
                <a:gd name="connsiteX56" fmla="*/ 65085 w 434970"/>
                <a:gd name="connsiteY56" fmla="*/ 93781 h 95069"/>
                <a:gd name="connsiteX57" fmla="*/ 65085 w 434970"/>
                <a:gd name="connsiteY57" fmla="*/ 31301 h 95069"/>
                <a:gd name="connsiteX58" fmla="*/ 48973 w 434970"/>
                <a:gd name="connsiteY58" fmla="*/ 31301 h 95069"/>
                <a:gd name="connsiteX59" fmla="*/ 48973 w 434970"/>
                <a:gd name="connsiteY59" fmla="*/ 36328 h 95069"/>
                <a:gd name="connsiteX60" fmla="*/ 80547 w 434970"/>
                <a:gd name="connsiteY60" fmla="*/ 93781 h 95069"/>
                <a:gd name="connsiteX61" fmla="*/ 97306 w 434970"/>
                <a:gd name="connsiteY61" fmla="*/ 93781 h 95069"/>
                <a:gd name="connsiteX62" fmla="*/ 97306 w 434970"/>
                <a:gd name="connsiteY62" fmla="*/ 3617 h 95069"/>
                <a:gd name="connsiteX63" fmla="*/ 80547 w 434970"/>
                <a:gd name="connsiteY63" fmla="*/ 7996 h 95069"/>
                <a:gd name="connsiteX64" fmla="*/ 80547 w 434970"/>
                <a:gd name="connsiteY64" fmla="*/ 93781 h 95069"/>
                <a:gd name="connsiteX65" fmla="*/ 188934 w 434970"/>
                <a:gd name="connsiteY65" fmla="*/ 30012 h 95069"/>
                <a:gd name="connsiteX66" fmla="*/ 166767 w 434970"/>
                <a:gd name="connsiteY66" fmla="*/ 39810 h 95069"/>
                <a:gd name="connsiteX67" fmla="*/ 145760 w 434970"/>
                <a:gd name="connsiteY67" fmla="*/ 30012 h 95069"/>
                <a:gd name="connsiteX68" fmla="*/ 128874 w 434970"/>
                <a:gd name="connsiteY68" fmla="*/ 36328 h 95069"/>
                <a:gd name="connsiteX69" fmla="*/ 128874 w 434970"/>
                <a:gd name="connsiteY69" fmla="*/ 31307 h 95069"/>
                <a:gd name="connsiteX70" fmla="*/ 112756 w 434970"/>
                <a:gd name="connsiteY70" fmla="*/ 31307 h 95069"/>
                <a:gd name="connsiteX71" fmla="*/ 112756 w 434970"/>
                <a:gd name="connsiteY71" fmla="*/ 93787 h 95069"/>
                <a:gd name="connsiteX72" fmla="*/ 129515 w 434970"/>
                <a:gd name="connsiteY72" fmla="*/ 93787 h 95069"/>
                <a:gd name="connsiteX73" fmla="*/ 129515 w 434970"/>
                <a:gd name="connsiteY73" fmla="*/ 53201 h 95069"/>
                <a:gd name="connsiteX74" fmla="*/ 144079 w 434970"/>
                <a:gd name="connsiteY74" fmla="*/ 45473 h 95069"/>
                <a:gd name="connsiteX75" fmla="*/ 153486 w 434970"/>
                <a:gd name="connsiteY75" fmla="*/ 49340 h 95069"/>
                <a:gd name="connsiteX76" fmla="*/ 156578 w 434970"/>
                <a:gd name="connsiteY76" fmla="*/ 60030 h 95069"/>
                <a:gd name="connsiteX77" fmla="*/ 156578 w 434970"/>
                <a:gd name="connsiteY77" fmla="*/ 93781 h 95069"/>
                <a:gd name="connsiteX78" fmla="*/ 173331 w 434970"/>
                <a:gd name="connsiteY78" fmla="*/ 93781 h 95069"/>
                <a:gd name="connsiteX79" fmla="*/ 173331 w 434970"/>
                <a:gd name="connsiteY79" fmla="*/ 60678 h 95069"/>
                <a:gd name="connsiteX80" fmla="*/ 172817 w 434970"/>
                <a:gd name="connsiteY80" fmla="*/ 53714 h 95069"/>
                <a:gd name="connsiteX81" fmla="*/ 187901 w 434970"/>
                <a:gd name="connsiteY81" fmla="*/ 45467 h 95069"/>
                <a:gd name="connsiteX82" fmla="*/ 197307 w 434970"/>
                <a:gd name="connsiteY82" fmla="*/ 49334 h 95069"/>
                <a:gd name="connsiteX83" fmla="*/ 200406 w 434970"/>
                <a:gd name="connsiteY83" fmla="*/ 60024 h 95069"/>
                <a:gd name="connsiteX84" fmla="*/ 200406 w 434970"/>
                <a:gd name="connsiteY84" fmla="*/ 93774 h 95069"/>
                <a:gd name="connsiteX85" fmla="*/ 217152 w 434970"/>
                <a:gd name="connsiteY85" fmla="*/ 93774 h 95069"/>
                <a:gd name="connsiteX86" fmla="*/ 217152 w 434970"/>
                <a:gd name="connsiteY86" fmla="*/ 60671 h 95069"/>
                <a:gd name="connsiteX87" fmla="*/ 210845 w 434970"/>
                <a:gd name="connsiteY87" fmla="*/ 40055 h 95069"/>
                <a:gd name="connsiteX88" fmla="*/ 188934 w 434970"/>
                <a:gd name="connsiteY88" fmla="*/ 30012 h 95069"/>
                <a:gd name="connsiteX89" fmla="*/ 231344 w 434970"/>
                <a:gd name="connsiteY89" fmla="*/ 93781 h 95069"/>
                <a:gd name="connsiteX90" fmla="*/ 248096 w 434970"/>
                <a:gd name="connsiteY90" fmla="*/ 93781 h 95069"/>
                <a:gd name="connsiteX91" fmla="*/ 248096 w 434970"/>
                <a:gd name="connsiteY91" fmla="*/ 31301 h 95069"/>
                <a:gd name="connsiteX92" fmla="*/ 231344 w 434970"/>
                <a:gd name="connsiteY92" fmla="*/ 31301 h 95069"/>
                <a:gd name="connsiteX93" fmla="*/ 231344 w 434970"/>
                <a:gd name="connsiteY93" fmla="*/ 93781 h 9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34970" h="95069">
                  <a:moveTo>
                    <a:pt x="418218" y="7990"/>
                  </a:moveTo>
                  <a:lnTo>
                    <a:pt x="418218" y="93781"/>
                  </a:lnTo>
                  <a:lnTo>
                    <a:pt x="434970" y="93781"/>
                  </a:lnTo>
                  <a:lnTo>
                    <a:pt x="434970" y="3617"/>
                  </a:lnTo>
                  <a:lnTo>
                    <a:pt x="418218" y="7990"/>
                  </a:lnTo>
                  <a:close/>
                  <a:moveTo>
                    <a:pt x="279670" y="37617"/>
                  </a:moveTo>
                  <a:lnTo>
                    <a:pt x="279670" y="31307"/>
                  </a:lnTo>
                  <a:lnTo>
                    <a:pt x="263565" y="31307"/>
                  </a:lnTo>
                  <a:lnTo>
                    <a:pt x="263565" y="93787"/>
                  </a:lnTo>
                  <a:lnTo>
                    <a:pt x="280306" y="93787"/>
                  </a:lnTo>
                  <a:lnTo>
                    <a:pt x="280306" y="54490"/>
                  </a:lnTo>
                  <a:cubicBezTo>
                    <a:pt x="282365" y="50763"/>
                    <a:pt x="288172" y="45473"/>
                    <a:pt x="295518" y="45473"/>
                  </a:cubicBezTo>
                  <a:cubicBezTo>
                    <a:pt x="297962" y="45473"/>
                    <a:pt x="300413" y="45736"/>
                    <a:pt x="301575" y="46121"/>
                  </a:cubicBezTo>
                  <a:lnTo>
                    <a:pt x="303512" y="30525"/>
                  </a:lnTo>
                  <a:cubicBezTo>
                    <a:pt x="301697" y="30269"/>
                    <a:pt x="300285" y="30012"/>
                    <a:pt x="297834" y="30012"/>
                  </a:cubicBezTo>
                  <a:cubicBezTo>
                    <a:pt x="290237" y="30018"/>
                    <a:pt x="283404" y="32981"/>
                    <a:pt x="279670" y="37617"/>
                  </a:cubicBezTo>
                  <a:moveTo>
                    <a:pt x="353776" y="71881"/>
                  </a:moveTo>
                  <a:cubicBezTo>
                    <a:pt x="350555" y="76517"/>
                    <a:pt x="345005" y="79608"/>
                    <a:pt x="338698" y="79608"/>
                  </a:cubicBezTo>
                  <a:cubicBezTo>
                    <a:pt x="329285" y="79608"/>
                    <a:pt x="322196" y="72394"/>
                    <a:pt x="322196" y="62608"/>
                  </a:cubicBezTo>
                  <a:cubicBezTo>
                    <a:pt x="322196" y="53591"/>
                    <a:pt x="328515" y="45473"/>
                    <a:pt x="338313" y="45473"/>
                  </a:cubicBezTo>
                  <a:cubicBezTo>
                    <a:pt x="344754" y="45473"/>
                    <a:pt x="350297" y="48564"/>
                    <a:pt x="353776" y="53201"/>
                  </a:cubicBezTo>
                  <a:lnTo>
                    <a:pt x="353776" y="71881"/>
                  </a:lnTo>
                  <a:close/>
                  <a:moveTo>
                    <a:pt x="354423" y="36328"/>
                  </a:moveTo>
                  <a:cubicBezTo>
                    <a:pt x="349522" y="32333"/>
                    <a:pt x="343208" y="30018"/>
                    <a:pt x="336124" y="30018"/>
                  </a:cubicBezTo>
                  <a:cubicBezTo>
                    <a:pt x="319110" y="30018"/>
                    <a:pt x="305443" y="44184"/>
                    <a:pt x="305443" y="62608"/>
                  </a:cubicBezTo>
                  <a:cubicBezTo>
                    <a:pt x="305443" y="71117"/>
                    <a:pt x="308536" y="78839"/>
                    <a:pt x="313444" y="84508"/>
                  </a:cubicBezTo>
                  <a:cubicBezTo>
                    <a:pt x="318974" y="90952"/>
                    <a:pt x="327751" y="95070"/>
                    <a:pt x="337023" y="95070"/>
                  </a:cubicBezTo>
                  <a:cubicBezTo>
                    <a:pt x="343337" y="95070"/>
                    <a:pt x="349265" y="93139"/>
                    <a:pt x="354423" y="88759"/>
                  </a:cubicBezTo>
                  <a:lnTo>
                    <a:pt x="354423" y="93781"/>
                  </a:lnTo>
                  <a:lnTo>
                    <a:pt x="370534" y="93781"/>
                  </a:lnTo>
                  <a:lnTo>
                    <a:pt x="370534" y="31301"/>
                  </a:lnTo>
                  <a:lnTo>
                    <a:pt x="354423" y="31301"/>
                  </a:lnTo>
                  <a:lnTo>
                    <a:pt x="354423" y="36328"/>
                  </a:lnTo>
                  <a:close/>
                  <a:moveTo>
                    <a:pt x="385997" y="93781"/>
                  </a:moveTo>
                  <a:lnTo>
                    <a:pt x="402749" y="93781"/>
                  </a:lnTo>
                  <a:lnTo>
                    <a:pt x="402749" y="3617"/>
                  </a:lnTo>
                  <a:lnTo>
                    <a:pt x="385997" y="7996"/>
                  </a:lnTo>
                  <a:lnTo>
                    <a:pt x="385997" y="93781"/>
                  </a:lnTo>
                  <a:close/>
                  <a:moveTo>
                    <a:pt x="239717" y="0"/>
                  </a:moveTo>
                  <a:cubicBezTo>
                    <a:pt x="233660" y="0"/>
                    <a:pt x="228765" y="4643"/>
                    <a:pt x="228765" y="10690"/>
                  </a:cubicBezTo>
                  <a:cubicBezTo>
                    <a:pt x="228765" y="16750"/>
                    <a:pt x="233660" y="21387"/>
                    <a:pt x="239717" y="21387"/>
                  </a:cubicBezTo>
                  <a:cubicBezTo>
                    <a:pt x="245774" y="21387"/>
                    <a:pt x="250676" y="16750"/>
                    <a:pt x="250676" y="10690"/>
                  </a:cubicBezTo>
                  <a:cubicBezTo>
                    <a:pt x="250676" y="4643"/>
                    <a:pt x="245774" y="0"/>
                    <a:pt x="239717" y="0"/>
                  </a:cubicBezTo>
                  <a:moveTo>
                    <a:pt x="48332" y="71881"/>
                  </a:moveTo>
                  <a:cubicBezTo>
                    <a:pt x="45117" y="76517"/>
                    <a:pt x="39568" y="79608"/>
                    <a:pt x="33248" y="79608"/>
                  </a:cubicBezTo>
                  <a:cubicBezTo>
                    <a:pt x="23842" y="79608"/>
                    <a:pt x="16752" y="72394"/>
                    <a:pt x="16752" y="62608"/>
                  </a:cubicBezTo>
                  <a:cubicBezTo>
                    <a:pt x="16752" y="53591"/>
                    <a:pt x="23072" y="45473"/>
                    <a:pt x="32870" y="45473"/>
                  </a:cubicBezTo>
                  <a:cubicBezTo>
                    <a:pt x="39317" y="45473"/>
                    <a:pt x="44860" y="48564"/>
                    <a:pt x="48332" y="53201"/>
                  </a:cubicBezTo>
                  <a:lnTo>
                    <a:pt x="48332" y="71881"/>
                  </a:lnTo>
                  <a:close/>
                  <a:moveTo>
                    <a:pt x="48973" y="36328"/>
                  </a:moveTo>
                  <a:cubicBezTo>
                    <a:pt x="44079" y="32333"/>
                    <a:pt x="37759" y="30018"/>
                    <a:pt x="30675" y="30018"/>
                  </a:cubicBezTo>
                  <a:cubicBezTo>
                    <a:pt x="13660" y="30018"/>
                    <a:pt x="0" y="44184"/>
                    <a:pt x="0" y="62608"/>
                  </a:cubicBezTo>
                  <a:cubicBezTo>
                    <a:pt x="0" y="71117"/>
                    <a:pt x="3092" y="78839"/>
                    <a:pt x="7988" y="84508"/>
                  </a:cubicBezTo>
                  <a:cubicBezTo>
                    <a:pt x="13531" y="90952"/>
                    <a:pt x="22296" y="95070"/>
                    <a:pt x="31574" y="95070"/>
                  </a:cubicBezTo>
                  <a:cubicBezTo>
                    <a:pt x="37887" y="95070"/>
                    <a:pt x="43822" y="93139"/>
                    <a:pt x="48973" y="88759"/>
                  </a:cubicBezTo>
                  <a:lnTo>
                    <a:pt x="48973" y="93781"/>
                  </a:lnTo>
                  <a:lnTo>
                    <a:pt x="65085" y="93781"/>
                  </a:lnTo>
                  <a:lnTo>
                    <a:pt x="65085" y="31301"/>
                  </a:lnTo>
                  <a:lnTo>
                    <a:pt x="48973" y="31301"/>
                  </a:lnTo>
                  <a:lnTo>
                    <a:pt x="48973" y="36328"/>
                  </a:lnTo>
                  <a:close/>
                  <a:moveTo>
                    <a:pt x="80547" y="93781"/>
                  </a:moveTo>
                  <a:lnTo>
                    <a:pt x="97306" y="93781"/>
                  </a:lnTo>
                  <a:lnTo>
                    <a:pt x="97306" y="3617"/>
                  </a:lnTo>
                  <a:lnTo>
                    <a:pt x="80547" y="7996"/>
                  </a:lnTo>
                  <a:lnTo>
                    <a:pt x="80547" y="93781"/>
                  </a:lnTo>
                  <a:close/>
                  <a:moveTo>
                    <a:pt x="188934" y="30012"/>
                  </a:moveTo>
                  <a:cubicBezTo>
                    <a:pt x="179650" y="30012"/>
                    <a:pt x="171791" y="34526"/>
                    <a:pt x="166767" y="39810"/>
                  </a:cubicBezTo>
                  <a:cubicBezTo>
                    <a:pt x="161865" y="33879"/>
                    <a:pt x="154262" y="30012"/>
                    <a:pt x="145760" y="30012"/>
                  </a:cubicBezTo>
                  <a:cubicBezTo>
                    <a:pt x="139704" y="30012"/>
                    <a:pt x="133775" y="31949"/>
                    <a:pt x="128874" y="36328"/>
                  </a:cubicBezTo>
                  <a:lnTo>
                    <a:pt x="128874" y="31307"/>
                  </a:lnTo>
                  <a:lnTo>
                    <a:pt x="112756" y="31307"/>
                  </a:lnTo>
                  <a:lnTo>
                    <a:pt x="112756" y="93787"/>
                  </a:lnTo>
                  <a:lnTo>
                    <a:pt x="129515" y="93787"/>
                  </a:lnTo>
                  <a:lnTo>
                    <a:pt x="129515" y="53201"/>
                  </a:lnTo>
                  <a:cubicBezTo>
                    <a:pt x="131831" y="50250"/>
                    <a:pt x="136996" y="45473"/>
                    <a:pt x="144079" y="45473"/>
                  </a:cubicBezTo>
                  <a:cubicBezTo>
                    <a:pt x="147294" y="45473"/>
                    <a:pt x="150907" y="46506"/>
                    <a:pt x="153486" y="49340"/>
                  </a:cubicBezTo>
                  <a:cubicBezTo>
                    <a:pt x="155417" y="51527"/>
                    <a:pt x="156578" y="54361"/>
                    <a:pt x="156578" y="60030"/>
                  </a:cubicBezTo>
                  <a:lnTo>
                    <a:pt x="156578" y="93781"/>
                  </a:lnTo>
                  <a:lnTo>
                    <a:pt x="173331" y="93781"/>
                  </a:lnTo>
                  <a:lnTo>
                    <a:pt x="173331" y="60678"/>
                  </a:lnTo>
                  <a:cubicBezTo>
                    <a:pt x="173331" y="58100"/>
                    <a:pt x="173074" y="55772"/>
                    <a:pt x="172817" y="53714"/>
                  </a:cubicBezTo>
                  <a:cubicBezTo>
                    <a:pt x="175011" y="50501"/>
                    <a:pt x="180677" y="45467"/>
                    <a:pt x="187901" y="45467"/>
                  </a:cubicBezTo>
                  <a:cubicBezTo>
                    <a:pt x="191116" y="45467"/>
                    <a:pt x="194728" y="46499"/>
                    <a:pt x="197307" y="49334"/>
                  </a:cubicBezTo>
                  <a:cubicBezTo>
                    <a:pt x="199239" y="51521"/>
                    <a:pt x="200406" y="54355"/>
                    <a:pt x="200406" y="60024"/>
                  </a:cubicBezTo>
                  <a:lnTo>
                    <a:pt x="200406" y="93774"/>
                  </a:lnTo>
                  <a:lnTo>
                    <a:pt x="217152" y="93774"/>
                  </a:lnTo>
                  <a:lnTo>
                    <a:pt x="217152" y="60671"/>
                  </a:lnTo>
                  <a:cubicBezTo>
                    <a:pt x="217152" y="51392"/>
                    <a:pt x="214830" y="44954"/>
                    <a:pt x="210845" y="40055"/>
                  </a:cubicBezTo>
                  <a:cubicBezTo>
                    <a:pt x="205821" y="33879"/>
                    <a:pt x="197582" y="30012"/>
                    <a:pt x="188934" y="30012"/>
                  </a:cubicBezTo>
                  <a:moveTo>
                    <a:pt x="231344" y="93781"/>
                  </a:moveTo>
                  <a:lnTo>
                    <a:pt x="248096" y="93781"/>
                  </a:lnTo>
                  <a:lnTo>
                    <a:pt x="248096" y="31301"/>
                  </a:lnTo>
                  <a:lnTo>
                    <a:pt x="231344" y="31301"/>
                  </a:lnTo>
                  <a:lnTo>
                    <a:pt x="231344" y="93781"/>
                  </a:lnTo>
                  <a:close/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>
                <a:solidFill>
                  <a:schemeClr val="accent1"/>
                </a:solidFill>
              </a:endParaRPr>
            </a:p>
          </p:txBody>
        </p:sp>
      </p:grpSp>
      <p:sp>
        <p:nvSpPr>
          <p:cNvPr id="5" name="Marcador de título 4">
            <a:extLst>
              <a:ext uri="{FF2B5EF4-FFF2-40B4-BE49-F238E27FC236}">
                <a16:creationId xmlns:a16="http://schemas.microsoft.com/office/drawing/2014/main" id="{4C67B2B4-379C-7A3E-FA61-A15A8B473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1" y="242255"/>
            <a:ext cx="10515600" cy="865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F4B409F-F4CE-07FD-2507-1FF4FD451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1153"/>
            <a:ext cx="10515600" cy="4595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F1D93B5B-558E-ECD7-4484-027CB530852E}"/>
              </a:ext>
            </a:extLst>
          </p:cNvPr>
          <p:cNvCxnSpPr/>
          <p:nvPr/>
        </p:nvCxnSpPr>
        <p:spPr>
          <a:xfrm>
            <a:off x="847722" y="1114417"/>
            <a:ext cx="10477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DF0CE4D3-BFCC-88A7-5E6C-983B8D015D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598629"/>
            <a:ext cx="2079437" cy="126206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5CBA221-7F95-08C0-93E6-5F71FDA352F1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320463" y="63500"/>
            <a:ext cx="8334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E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229207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933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67" kern="1200" baseline="0">
          <a:solidFill>
            <a:schemeClr val="accent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98">
          <p15:clr>
            <a:srgbClr val="F26B43"/>
          </p15:clr>
        </p15:guide>
        <p15:guide id="4" orient="horz" pos="205">
          <p15:clr>
            <a:srgbClr val="F26B43"/>
          </p15:clr>
        </p15:guide>
        <p15:guide id="5" pos="5581">
          <p15:clr>
            <a:srgbClr val="F26B43"/>
          </p15:clr>
        </p15:guide>
        <p15:guide id="7" orient="horz" pos="79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359" imgH="355" progId="TCLayout.ActiveDocument.1">
                  <p:embed/>
                </p:oleObj>
              </mc:Choice>
              <mc:Fallback>
                <p:oleObj name="think-cell Slide" r:id="rId11" imgW="359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F246AD8A-13A8-AD45-A853-196B64D14D86}"/>
              </a:ext>
            </a:extLst>
          </p:cNvPr>
          <p:cNvGrpSpPr/>
          <p:nvPr/>
        </p:nvGrpSpPr>
        <p:grpSpPr>
          <a:xfrm>
            <a:off x="10869235" y="6305566"/>
            <a:ext cx="1001260" cy="310180"/>
            <a:chOff x="7785861" y="4639396"/>
            <a:chExt cx="1111660" cy="344382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3CDBEAD3-8A02-4543-B455-7EACBA27B583}"/>
                </a:ext>
              </a:extLst>
            </p:cNvPr>
            <p:cNvSpPr/>
            <p:nvPr/>
          </p:nvSpPr>
          <p:spPr>
            <a:xfrm>
              <a:off x="7785861" y="4639396"/>
              <a:ext cx="256158" cy="344382"/>
            </a:xfrm>
            <a:custGeom>
              <a:avLst/>
              <a:gdLst>
                <a:gd name="connsiteX0" fmla="*/ 107295 w 139455"/>
                <a:gd name="connsiteY0" fmla="*/ 11790 h 187485"/>
                <a:gd name="connsiteX1" fmla="*/ 107295 w 139455"/>
                <a:gd name="connsiteY1" fmla="*/ 0 h 187485"/>
                <a:gd name="connsiteX2" fmla="*/ 46294 w 139455"/>
                <a:gd name="connsiteY2" fmla="*/ 32046 h 187485"/>
                <a:gd name="connsiteX3" fmla="*/ 39296 w 139455"/>
                <a:gd name="connsiteY3" fmla="*/ 43610 h 187485"/>
                <a:gd name="connsiteX4" fmla="*/ 39296 w 139455"/>
                <a:gd name="connsiteY4" fmla="*/ 55400 h 187485"/>
                <a:gd name="connsiteX5" fmla="*/ 100310 w 139455"/>
                <a:gd name="connsiteY5" fmla="*/ 23353 h 187485"/>
                <a:gd name="connsiteX6" fmla="*/ 107295 w 139455"/>
                <a:gd name="connsiteY6" fmla="*/ 11790 h 187485"/>
                <a:gd name="connsiteX7" fmla="*/ 107466 w 139455"/>
                <a:gd name="connsiteY7" fmla="*/ 39279 h 187485"/>
                <a:gd name="connsiteX8" fmla="*/ 46459 w 139455"/>
                <a:gd name="connsiteY8" fmla="*/ 71325 h 187485"/>
                <a:gd name="connsiteX9" fmla="*/ 39466 w 139455"/>
                <a:gd name="connsiteY9" fmla="*/ 82889 h 187485"/>
                <a:gd name="connsiteX10" fmla="*/ 39466 w 139455"/>
                <a:gd name="connsiteY10" fmla="*/ 94678 h 187485"/>
                <a:gd name="connsiteX11" fmla="*/ 100475 w 139455"/>
                <a:gd name="connsiteY11" fmla="*/ 62638 h 187485"/>
                <a:gd name="connsiteX12" fmla="*/ 107466 w 139455"/>
                <a:gd name="connsiteY12" fmla="*/ 51069 h 187485"/>
                <a:gd name="connsiteX13" fmla="*/ 107466 w 139455"/>
                <a:gd name="connsiteY13" fmla="*/ 39279 h 187485"/>
                <a:gd name="connsiteX14" fmla="*/ 39466 w 139455"/>
                <a:gd name="connsiteY14" fmla="*/ 122167 h 187485"/>
                <a:gd name="connsiteX15" fmla="*/ 39466 w 139455"/>
                <a:gd name="connsiteY15" fmla="*/ 133951 h 187485"/>
                <a:gd name="connsiteX16" fmla="*/ 100475 w 139455"/>
                <a:gd name="connsiteY16" fmla="*/ 101905 h 187485"/>
                <a:gd name="connsiteX17" fmla="*/ 107466 w 139455"/>
                <a:gd name="connsiteY17" fmla="*/ 90347 h 187485"/>
                <a:gd name="connsiteX18" fmla="*/ 107466 w 139455"/>
                <a:gd name="connsiteY18" fmla="*/ 78558 h 187485"/>
                <a:gd name="connsiteX19" fmla="*/ 46459 w 139455"/>
                <a:gd name="connsiteY19" fmla="*/ 110598 h 187485"/>
                <a:gd name="connsiteX20" fmla="*/ 39466 w 139455"/>
                <a:gd name="connsiteY20" fmla="*/ 122167 h 187485"/>
                <a:gd name="connsiteX21" fmla="*/ 135911 w 139455"/>
                <a:gd name="connsiteY21" fmla="*/ 95809 h 187485"/>
                <a:gd name="connsiteX22" fmla="*/ 133008 w 139455"/>
                <a:gd name="connsiteY22" fmla="*/ 94672 h 187485"/>
                <a:gd name="connsiteX23" fmla="*/ 121920 w 139455"/>
                <a:gd name="connsiteY23" fmla="*/ 100488 h 187485"/>
                <a:gd name="connsiteX24" fmla="*/ 120729 w 139455"/>
                <a:gd name="connsiteY24" fmla="*/ 103347 h 187485"/>
                <a:gd name="connsiteX25" fmla="*/ 122428 w 139455"/>
                <a:gd name="connsiteY25" fmla="*/ 123475 h 187485"/>
                <a:gd name="connsiteX26" fmla="*/ 73087 w 139455"/>
                <a:gd name="connsiteY26" fmla="*/ 170658 h 187485"/>
                <a:gd name="connsiteX27" fmla="*/ 16725 w 139455"/>
                <a:gd name="connsiteY27" fmla="*/ 117788 h 187485"/>
                <a:gd name="connsiteX28" fmla="*/ 24499 w 139455"/>
                <a:gd name="connsiteY28" fmla="*/ 90170 h 187485"/>
                <a:gd name="connsiteX29" fmla="*/ 24602 w 139455"/>
                <a:gd name="connsiteY29" fmla="*/ 87171 h 187485"/>
                <a:gd name="connsiteX30" fmla="*/ 18094 w 139455"/>
                <a:gd name="connsiteY30" fmla="*/ 75345 h 187485"/>
                <a:gd name="connsiteX31" fmla="*/ 14640 w 139455"/>
                <a:gd name="connsiteY31" fmla="*/ 75088 h 187485"/>
                <a:gd name="connsiteX32" fmla="*/ 94 w 139455"/>
                <a:gd name="connsiteY32" fmla="*/ 121483 h 187485"/>
                <a:gd name="connsiteX33" fmla="*/ 66994 w 139455"/>
                <a:gd name="connsiteY33" fmla="*/ 187433 h 187485"/>
                <a:gd name="connsiteX34" fmla="*/ 139455 w 139455"/>
                <a:gd name="connsiteY34" fmla="*/ 117794 h 187485"/>
                <a:gd name="connsiteX35" fmla="*/ 135911 w 139455"/>
                <a:gd name="connsiteY35" fmla="*/ 95809 h 18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9455" h="187485">
                  <a:moveTo>
                    <a:pt x="107295" y="11790"/>
                  </a:moveTo>
                  <a:lnTo>
                    <a:pt x="107295" y="0"/>
                  </a:lnTo>
                  <a:lnTo>
                    <a:pt x="46294" y="32046"/>
                  </a:lnTo>
                  <a:cubicBezTo>
                    <a:pt x="41997" y="34300"/>
                    <a:pt x="39296" y="38760"/>
                    <a:pt x="39296" y="43610"/>
                  </a:cubicBezTo>
                  <a:lnTo>
                    <a:pt x="39296" y="55400"/>
                  </a:lnTo>
                  <a:lnTo>
                    <a:pt x="100310" y="23353"/>
                  </a:lnTo>
                  <a:cubicBezTo>
                    <a:pt x="104612" y="21093"/>
                    <a:pt x="107295" y="16640"/>
                    <a:pt x="107295" y="11790"/>
                  </a:cubicBezTo>
                  <a:moveTo>
                    <a:pt x="107466" y="39279"/>
                  </a:moveTo>
                  <a:lnTo>
                    <a:pt x="46459" y="71325"/>
                  </a:lnTo>
                  <a:cubicBezTo>
                    <a:pt x="42168" y="73585"/>
                    <a:pt x="39466" y="78038"/>
                    <a:pt x="39466" y="82889"/>
                  </a:cubicBezTo>
                  <a:lnTo>
                    <a:pt x="39466" y="94678"/>
                  </a:lnTo>
                  <a:lnTo>
                    <a:pt x="100475" y="62638"/>
                  </a:lnTo>
                  <a:cubicBezTo>
                    <a:pt x="104771" y="60378"/>
                    <a:pt x="107466" y="55919"/>
                    <a:pt x="107466" y="51069"/>
                  </a:cubicBezTo>
                  <a:lnTo>
                    <a:pt x="107466" y="39279"/>
                  </a:lnTo>
                  <a:close/>
                  <a:moveTo>
                    <a:pt x="39466" y="122167"/>
                  </a:moveTo>
                  <a:lnTo>
                    <a:pt x="39466" y="133951"/>
                  </a:lnTo>
                  <a:lnTo>
                    <a:pt x="100475" y="101905"/>
                  </a:lnTo>
                  <a:cubicBezTo>
                    <a:pt x="104771" y="99651"/>
                    <a:pt x="107466" y="95198"/>
                    <a:pt x="107466" y="90347"/>
                  </a:cubicBezTo>
                  <a:lnTo>
                    <a:pt x="107466" y="78558"/>
                  </a:lnTo>
                  <a:lnTo>
                    <a:pt x="46459" y="110598"/>
                  </a:lnTo>
                  <a:cubicBezTo>
                    <a:pt x="42162" y="112864"/>
                    <a:pt x="39466" y="117317"/>
                    <a:pt x="39466" y="122167"/>
                  </a:cubicBezTo>
                  <a:moveTo>
                    <a:pt x="135911" y="95809"/>
                  </a:moveTo>
                  <a:cubicBezTo>
                    <a:pt x="135520" y="94617"/>
                    <a:pt x="134126" y="94086"/>
                    <a:pt x="133008" y="94672"/>
                  </a:cubicBezTo>
                  <a:lnTo>
                    <a:pt x="121920" y="100488"/>
                  </a:lnTo>
                  <a:cubicBezTo>
                    <a:pt x="120888" y="101038"/>
                    <a:pt x="120411" y="102223"/>
                    <a:pt x="120729" y="103347"/>
                  </a:cubicBezTo>
                  <a:cubicBezTo>
                    <a:pt x="122514" y="109651"/>
                    <a:pt x="123174" y="116438"/>
                    <a:pt x="122428" y="123475"/>
                  </a:cubicBezTo>
                  <a:cubicBezTo>
                    <a:pt x="119739" y="148942"/>
                    <a:pt x="98653" y="169082"/>
                    <a:pt x="73087" y="170658"/>
                  </a:cubicBezTo>
                  <a:cubicBezTo>
                    <a:pt x="42290" y="172564"/>
                    <a:pt x="16725" y="148154"/>
                    <a:pt x="16725" y="117788"/>
                  </a:cubicBezTo>
                  <a:cubicBezTo>
                    <a:pt x="16725" y="107665"/>
                    <a:pt x="19572" y="98203"/>
                    <a:pt x="24499" y="90170"/>
                  </a:cubicBezTo>
                  <a:cubicBezTo>
                    <a:pt x="25061" y="89248"/>
                    <a:pt x="25116" y="88112"/>
                    <a:pt x="24602" y="87171"/>
                  </a:cubicBezTo>
                  <a:lnTo>
                    <a:pt x="18094" y="75345"/>
                  </a:lnTo>
                  <a:cubicBezTo>
                    <a:pt x="17372" y="74037"/>
                    <a:pt x="15557" y="73915"/>
                    <a:pt x="14640" y="75088"/>
                  </a:cubicBezTo>
                  <a:cubicBezTo>
                    <a:pt x="4782" y="87782"/>
                    <a:pt x="-804" y="103964"/>
                    <a:pt x="94" y="121483"/>
                  </a:cubicBezTo>
                  <a:cubicBezTo>
                    <a:pt x="1953" y="157213"/>
                    <a:pt x="31228" y="186064"/>
                    <a:pt x="66994" y="187433"/>
                  </a:cubicBezTo>
                  <a:cubicBezTo>
                    <a:pt x="106751" y="188953"/>
                    <a:pt x="139455" y="157189"/>
                    <a:pt x="139455" y="117794"/>
                  </a:cubicBezTo>
                  <a:cubicBezTo>
                    <a:pt x="139455" y="110103"/>
                    <a:pt x="138209" y="102711"/>
                    <a:pt x="135911" y="95809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A29E6964-5BF6-6C4A-AF1F-349FC1884D2A}"/>
                </a:ext>
              </a:extLst>
            </p:cNvPr>
            <p:cNvSpPr/>
            <p:nvPr/>
          </p:nvSpPr>
          <p:spPr>
            <a:xfrm>
              <a:off x="8098546" y="4754028"/>
              <a:ext cx="798975" cy="174628"/>
            </a:xfrm>
            <a:custGeom>
              <a:avLst/>
              <a:gdLst>
                <a:gd name="connsiteX0" fmla="*/ 418218 w 434970"/>
                <a:gd name="connsiteY0" fmla="*/ 7990 h 95069"/>
                <a:gd name="connsiteX1" fmla="*/ 418218 w 434970"/>
                <a:gd name="connsiteY1" fmla="*/ 93781 h 95069"/>
                <a:gd name="connsiteX2" fmla="*/ 434970 w 434970"/>
                <a:gd name="connsiteY2" fmla="*/ 93781 h 95069"/>
                <a:gd name="connsiteX3" fmla="*/ 434970 w 434970"/>
                <a:gd name="connsiteY3" fmla="*/ 3617 h 95069"/>
                <a:gd name="connsiteX4" fmla="*/ 418218 w 434970"/>
                <a:gd name="connsiteY4" fmla="*/ 7990 h 95069"/>
                <a:gd name="connsiteX5" fmla="*/ 279670 w 434970"/>
                <a:gd name="connsiteY5" fmla="*/ 37617 h 95069"/>
                <a:gd name="connsiteX6" fmla="*/ 279670 w 434970"/>
                <a:gd name="connsiteY6" fmla="*/ 31307 h 95069"/>
                <a:gd name="connsiteX7" fmla="*/ 263565 w 434970"/>
                <a:gd name="connsiteY7" fmla="*/ 31307 h 95069"/>
                <a:gd name="connsiteX8" fmla="*/ 263565 w 434970"/>
                <a:gd name="connsiteY8" fmla="*/ 93787 h 95069"/>
                <a:gd name="connsiteX9" fmla="*/ 280306 w 434970"/>
                <a:gd name="connsiteY9" fmla="*/ 93787 h 95069"/>
                <a:gd name="connsiteX10" fmla="*/ 280306 w 434970"/>
                <a:gd name="connsiteY10" fmla="*/ 54490 h 95069"/>
                <a:gd name="connsiteX11" fmla="*/ 295518 w 434970"/>
                <a:gd name="connsiteY11" fmla="*/ 45473 h 95069"/>
                <a:gd name="connsiteX12" fmla="*/ 301575 w 434970"/>
                <a:gd name="connsiteY12" fmla="*/ 46121 h 95069"/>
                <a:gd name="connsiteX13" fmla="*/ 303512 w 434970"/>
                <a:gd name="connsiteY13" fmla="*/ 30525 h 95069"/>
                <a:gd name="connsiteX14" fmla="*/ 297834 w 434970"/>
                <a:gd name="connsiteY14" fmla="*/ 30012 h 95069"/>
                <a:gd name="connsiteX15" fmla="*/ 279670 w 434970"/>
                <a:gd name="connsiteY15" fmla="*/ 37617 h 95069"/>
                <a:gd name="connsiteX16" fmla="*/ 353776 w 434970"/>
                <a:gd name="connsiteY16" fmla="*/ 71881 h 95069"/>
                <a:gd name="connsiteX17" fmla="*/ 338698 w 434970"/>
                <a:gd name="connsiteY17" fmla="*/ 79608 h 95069"/>
                <a:gd name="connsiteX18" fmla="*/ 322196 w 434970"/>
                <a:gd name="connsiteY18" fmla="*/ 62608 h 95069"/>
                <a:gd name="connsiteX19" fmla="*/ 338313 w 434970"/>
                <a:gd name="connsiteY19" fmla="*/ 45473 h 95069"/>
                <a:gd name="connsiteX20" fmla="*/ 353776 w 434970"/>
                <a:gd name="connsiteY20" fmla="*/ 53201 h 95069"/>
                <a:gd name="connsiteX21" fmla="*/ 353776 w 434970"/>
                <a:gd name="connsiteY21" fmla="*/ 71881 h 95069"/>
                <a:gd name="connsiteX22" fmla="*/ 354423 w 434970"/>
                <a:gd name="connsiteY22" fmla="*/ 36328 h 95069"/>
                <a:gd name="connsiteX23" fmla="*/ 336124 w 434970"/>
                <a:gd name="connsiteY23" fmla="*/ 30018 h 95069"/>
                <a:gd name="connsiteX24" fmla="*/ 305443 w 434970"/>
                <a:gd name="connsiteY24" fmla="*/ 62608 h 95069"/>
                <a:gd name="connsiteX25" fmla="*/ 313444 w 434970"/>
                <a:gd name="connsiteY25" fmla="*/ 84508 h 95069"/>
                <a:gd name="connsiteX26" fmla="*/ 337023 w 434970"/>
                <a:gd name="connsiteY26" fmla="*/ 95070 h 95069"/>
                <a:gd name="connsiteX27" fmla="*/ 354423 w 434970"/>
                <a:gd name="connsiteY27" fmla="*/ 88759 h 95069"/>
                <a:gd name="connsiteX28" fmla="*/ 354423 w 434970"/>
                <a:gd name="connsiteY28" fmla="*/ 93781 h 95069"/>
                <a:gd name="connsiteX29" fmla="*/ 370534 w 434970"/>
                <a:gd name="connsiteY29" fmla="*/ 93781 h 95069"/>
                <a:gd name="connsiteX30" fmla="*/ 370534 w 434970"/>
                <a:gd name="connsiteY30" fmla="*/ 31301 h 95069"/>
                <a:gd name="connsiteX31" fmla="*/ 354423 w 434970"/>
                <a:gd name="connsiteY31" fmla="*/ 31301 h 95069"/>
                <a:gd name="connsiteX32" fmla="*/ 354423 w 434970"/>
                <a:gd name="connsiteY32" fmla="*/ 36328 h 95069"/>
                <a:gd name="connsiteX33" fmla="*/ 385997 w 434970"/>
                <a:gd name="connsiteY33" fmla="*/ 93781 h 95069"/>
                <a:gd name="connsiteX34" fmla="*/ 402749 w 434970"/>
                <a:gd name="connsiteY34" fmla="*/ 93781 h 95069"/>
                <a:gd name="connsiteX35" fmla="*/ 402749 w 434970"/>
                <a:gd name="connsiteY35" fmla="*/ 3617 h 95069"/>
                <a:gd name="connsiteX36" fmla="*/ 385997 w 434970"/>
                <a:gd name="connsiteY36" fmla="*/ 7996 h 95069"/>
                <a:gd name="connsiteX37" fmla="*/ 385997 w 434970"/>
                <a:gd name="connsiteY37" fmla="*/ 93781 h 95069"/>
                <a:gd name="connsiteX38" fmla="*/ 239717 w 434970"/>
                <a:gd name="connsiteY38" fmla="*/ 0 h 95069"/>
                <a:gd name="connsiteX39" fmla="*/ 228765 w 434970"/>
                <a:gd name="connsiteY39" fmla="*/ 10690 h 95069"/>
                <a:gd name="connsiteX40" fmla="*/ 239717 w 434970"/>
                <a:gd name="connsiteY40" fmla="*/ 21387 h 95069"/>
                <a:gd name="connsiteX41" fmla="*/ 250676 w 434970"/>
                <a:gd name="connsiteY41" fmla="*/ 10690 h 95069"/>
                <a:gd name="connsiteX42" fmla="*/ 239717 w 434970"/>
                <a:gd name="connsiteY42" fmla="*/ 0 h 95069"/>
                <a:gd name="connsiteX43" fmla="*/ 48332 w 434970"/>
                <a:gd name="connsiteY43" fmla="*/ 71881 h 95069"/>
                <a:gd name="connsiteX44" fmla="*/ 33248 w 434970"/>
                <a:gd name="connsiteY44" fmla="*/ 79608 h 95069"/>
                <a:gd name="connsiteX45" fmla="*/ 16752 w 434970"/>
                <a:gd name="connsiteY45" fmla="*/ 62608 h 95069"/>
                <a:gd name="connsiteX46" fmla="*/ 32870 w 434970"/>
                <a:gd name="connsiteY46" fmla="*/ 45473 h 95069"/>
                <a:gd name="connsiteX47" fmla="*/ 48332 w 434970"/>
                <a:gd name="connsiteY47" fmla="*/ 53201 h 95069"/>
                <a:gd name="connsiteX48" fmla="*/ 48332 w 434970"/>
                <a:gd name="connsiteY48" fmla="*/ 71881 h 95069"/>
                <a:gd name="connsiteX49" fmla="*/ 48973 w 434970"/>
                <a:gd name="connsiteY49" fmla="*/ 36328 h 95069"/>
                <a:gd name="connsiteX50" fmla="*/ 30675 w 434970"/>
                <a:gd name="connsiteY50" fmla="*/ 30018 h 95069"/>
                <a:gd name="connsiteX51" fmla="*/ 0 w 434970"/>
                <a:gd name="connsiteY51" fmla="*/ 62608 h 95069"/>
                <a:gd name="connsiteX52" fmla="*/ 7988 w 434970"/>
                <a:gd name="connsiteY52" fmla="*/ 84508 h 95069"/>
                <a:gd name="connsiteX53" fmla="*/ 31574 w 434970"/>
                <a:gd name="connsiteY53" fmla="*/ 95070 h 95069"/>
                <a:gd name="connsiteX54" fmla="*/ 48973 w 434970"/>
                <a:gd name="connsiteY54" fmla="*/ 88759 h 95069"/>
                <a:gd name="connsiteX55" fmla="*/ 48973 w 434970"/>
                <a:gd name="connsiteY55" fmla="*/ 93781 h 95069"/>
                <a:gd name="connsiteX56" fmla="*/ 65085 w 434970"/>
                <a:gd name="connsiteY56" fmla="*/ 93781 h 95069"/>
                <a:gd name="connsiteX57" fmla="*/ 65085 w 434970"/>
                <a:gd name="connsiteY57" fmla="*/ 31301 h 95069"/>
                <a:gd name="connsiteX58" fmla="*/ 48973 w 434970"/>
                <a:gd name="connsiteY58" fmla="*/ 31301 h 95069"/>
                <a:gd name="connsiteX59" fmla="*/ 48973 w 434970"/>
                <a:gd name="connsiteY59" fmla="*/ 36328 h 95069"/>
                <a:gd name="connsiteX60" fmla="*/ 80547 w 434970"/>
                <a:gd name="connsiteY60" fmla="*/ 93781 h 95069"/>
                <a:gd name="connsiteX61" fmla="*/ 97306 w 434970"/>
                <a:gd name="connsiteY61" fmla="*/ 93781 h 95069"/>
                <a:gd name="connsiteX62" fmla="*/ 97306 w 434970"/>
                <a:gd name="connsiteY62" fmla="*/ 3617 h 95069"/>
                <a:gd name="connsiteX63" fmla="*/ 80547 w 434970"/>
                <a:gd name="connsiteY63" fmla="*/ 7996 h 95069"/>
                <a:gd name="connsiteX64" fmla="*/ 80547 w 434970"/>
                <a:gd name="connsiteY64" fmla="*/ 93781 h 95069"/>
                <a:gd name="connsiteX65" fmla="*/ 188934 w 434970"/>
                <a:gd name="connsiteY65" fmla="*/ 30012 h 95069"/>
                <a:gd name="connsiteX66" fmla="*/ 166767 w 434970"/>
                <a:gd name="connsiteY66" fmla="*/ 39810 h 95069"/>
                <a:gd name="connsiteX67" fmla="*/ 145760 w 434970"/>
                <a:gd name="connsiteY67" fmla="*/ 30012 h 95069"/>
                <a:gd name="connsiteX68" fmla="*/ 128874 w 434970"/>
                <a:gd name="connsiteY68" fmla="*/ 36328 h 95069"/>
                <a:gd name="connsiteX69" fmla="*/ 128874 w 434970"/>
                <a:gd name="connsiteY69" fmla="*/ 31307 h 95069"/>
                <a:gd name="connsiteX70" fmla="*/ 112756 w 434970"/>
                <a:gd name="connsiteY70" fmla="*/ 31307 h 95069"/>
                <a:gd name="connsiteX71" fmla="*/ 112756 w 434970"/>
                <a:gd name="connsiteY71" fmla="*/ 93787 h 95069"/>
                <a:gd name="connsiteX72" fmla="*/ 129515 w 434970"/>
                <a:gd name="connsiteY72" fmla="*/ 93787 h 95069"/>
                <a:gd name="connsiteX73" fmla="*/ 129515 w 434970"/>
                <a:gd name="connsiteY73" fmla="*/ 53201 h 95069"/>
                <a:gd name="connsiteX74" fmla="*/ 144079 w 434970"/>
                <a:gd name="connsiteY74" fmla="*/ 45473 h 95069"/>
                <a:gd name="connsiteX75" fmla="*/ 153486 w 434970"/>
                <a:gd name="connsiteY75" fmla="*/ 49340 h 95069"/>
                <a:gd name="connsiteX76" fmla="*/ 156578 w 434970"/>
                <a:gd name="connsiteY76" fmla="*/ 60030 h 95069"/>
                <a:gd name="connsiteX77" fmla="*/ 156578 w 434970"/>
                <a:gd name="connsiteY77" fmla="*/ 93781 h 95069"/>
                <a:gd name="connsiteX78" fmla="*/ 173331 w 434970"/>
                <a:gd name="connsiteY78" fmla="*/ 93781 h 95069"/>
                <a:gd name="connsiteX79" fmla="*/ 173331 w 434970"/>
                <a:gd name="connsiteY79" fmla="*/ 60678 h 95069"/>
                <a:gd name="connsiteX80" fmla="*/ 172817 w 434970"/>
                <a:gd name="connsiteY80" fmla="*/ 53714 h 95069"/>
                <a:gd name="connsiteX81" fmla="*/ 187901 w 434970"/>
                <a:gd name="connsiteY81" fmla="*/ 45467 h 95069"/>
                <a:gd name="connsiteX82" fmla="*/ 197307 w 434970"/>
                <a:gd name="connsiteY82" fmla="*/ 49334 h 95069"/>
                <a:gd name="connsiteX83" fmla="*/ 200406 w 434970"/>
                <a:gd name="connsiteY83" fmla="*/ 60024 h 95069"/>
                <a:gd name="connsiteX84" fmla="*/ 200406 w 434970"/>
                <a:gd name="connsiteY84" fmla="*/ 93774 h 95069"/>
                <a:gd name="connsiteX85" fmla="*/ 217152 w 434970"/>
                <a:gd name="connsiteY85" fmla="*/ 93774 h 95069"/>
                <a:gd name="connsiteX86" fmla="*/ 217152 w 434970"/>
                <a:gd name="connsiteY86" fmla="*/ 60671 h 95069"/>
                <a:gd name="connsiteX87" fmla="*/ 210845 w 434970"/>
                <a:gd name="connsiteY87" fmla="*/ 40055 h 95069"/>
                <a:gd name="connsiteX88" fmla="*/ 188934 w 434970"/>
                <a:gd name="connsiteY88" fmla="*/ 30012 h 95069"/>
                <a:gd name="connsiteX89" fmla="*/ 231344 w 434970"/>
                <a:gd name="connsiteY89" fmla="*/ 93781 h 95069"/>
                <a:gd name="connsiteX90" fmla="*/ 248096 w 434970"/>
                <a:gd name="connsiteY90" fmla="*/ 93781 h 95069"/>
                <a:gd name="connsiteX91" fmla="*/ 248096 w 434970"/>
                <a:gd name="connsiteY91" fmla="*/ 31301 h 95069"/>
                <a:gd name="connsiteX92" fmla="*/ 231344 w 434970"/>
                <a:gd name="connsiteY92" fmla="*/ 31301 h 95069"/>
                <a:gd name="connsiteX93" fmla="*/ 231344 w 434970"/>
                <a:gd name="connsiteY93" fmla="*/ 93781 h 9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34970" h="95069">
                  <a:moveTo>
                    <a:pt x="418218" y="7990"/>
                  </a:moveTo>
                  <a:lnTo>
                    <a:pt x="418218" y="93781"/>
                  </a:lnTo>
                  <a:lnTo>
                    <a:pt x="434970" y="93781"/>
                  </a:lnTo>
                  <a:lnTo>
                    <a:pt x="434970" y="3617"/>
                  </a:lnTo>
                  <a:lnTo>
                    <a:pt x="418218" y="7990"/>
                  </a:lnTo>
                  <a:close/>
                  <a:moveTo>
                    <a:pt x="279670" y="37617"/>
                  </a:moveTo>
                  <a:lnTo>
                    <a:pt x="279670" y="31307"/>
                  </a:lnTo>
                  <a:lnTo>
                    <a:pt x="263565" y="31307"/>
                  </a:lnTo>
                  <a:lnTo>
                    <a:pt x="263565" y="93787"/>
                  </a:lnTo>
                  <a:lnTo>
                    <a:pt x="280306" y="93787"/>
                  </a:lnTo>
                  <a:lnTo>
                    <a:pt x="280306" y="54490"/>
                  </a:lnTo>
                  <a:cubicBezTo>
                    <a:pt x="282365" y="50763"/>
                    <a:pt x="288172" y="45473"/>
                    <a:pt x="295518" y="45473"/>
                  </a:cubicBezTo>
                  <a:cubicBezTo>
                    <a:pt x="297962" y="45473"/>
                    <a:pt x="300413" y="45736"/>
                    <a:pt x="301575" y="46121"/>
                  </a:cubicBezTo>
                  <a:lnTo>
                    <a:pt x="303512" y="30525"/>
                  </a:lnTo>
                  <a:cubicBezTo>
                    <a:pt x="301697" y="30269"/>
                    <a:pt x="300285" y="30012"/>
                    <a:pt x="297834" y="30012"/>
                  </a:cubicBezTo>
                  <a:cubicBezTo>
                    <a:pt x="290237" y="30018"/>
                    <a:pt x="283404" y="32981"/>
                    <a:pt x="279670" y="37617"/>
                  </a:cubicBezTo>
                  <a:moveTo>
                    <a:pt x="353776" y="71881"/>
                  </a:moveTo>
                  <a:cubicBezTo>
                    <a:pt x="350555" y="76517"/>
                    <a:pt x="345005" y="79608"/>
                    <a:pt x="338698" y="79608"/>
                  </a:cubicBezTo>
                  <a:cubicBezTo>
                    <a:pt x="329285" y="79608"/>
                    <a:pt x="322196" y="72394"/>
                    <a:pt x="322196" y="62608"/>
                  </a:cubicBezTo>
                  <a:cubicBezTo>
                    <a:pt x="322196" y="53591"/>
                    <a:pt x="328515" y="45473"/>
                    <a:pt x="338313" y="45473"/>
                  </a:cubicBezTo>
                  <a:cubicBezTo>
                    <a:pt x="344754" y="45473"/>
                    <a:pt x="350297" y="48564"/>
                    <a:pt x="353776" y="53201"/>
                  </a:cubicBezTo>
                  <a:lnTo>
                    <a:pt x="353776" y="71881"/>
                  </a:lnTo>
                  <a:close/>
                  <a:moveTo>
                    <a:pt x="354423" y="36328"/>
                  </a:moveTo>
                  <a:cubicBezTo>
                    <a:pt x="349522" y="32333"/>
                    <a:pt x="343208" y="30018"/>
                    <a:pt x="336124" y="30018"/>
                  </a:cubicBezTo>
                  <a:cubicBezTo>
                    <a:pt x="319110" y="30018"/>
                    <a:pt x="305443" y="44184"/>
                    <a:pt x="305443" y="62608"/>
                  </a:cubicBezTo>
                  <a:cubicBezTo>
                    <a:pt x="305443" y="71117"/>
                    <a:pt x="308536" y="78839"/>
                    <a:pt x="313444" y="84508"/>
                  </a:cubicBezTo>
                  <a:cubicBezTo>
                    <a:pt x="318974" y="90952"/>
                    <a:pt x="327751" y="95070"/>
                    <a:pt x="337023" y="95070"/>
                  </a:cubicBezTo>
                  <a:cubicBezTo>
                    <a:pt x="343337" y="95070"/>
                    <a:pt x="349265" y="93139"/>
                    <a:pt x="354423" y="88759"/>
                  </a:cubicBezTo>
                  <a:lnTo>
                    <a:pt x="354423" y="93781"/>
                  </a:lnTo>
                  <a:lnTo>
                    <a:pt x="370534" y="93781"/>
                  </a:lnTo>
                  <a:lnTo>
                    <a:pt x="370534" y="31301"/>
                  </a:lnTo>
                  <a:lnTo>
                    <a:pt x="354423" y="31301"/>
                  </a:lnTo>
                  <a:lnTo>
                    <a:pt x="354423" y="36328"/>
                  </a:lnTo>
                  <a:close/>
                  <a:moveTo>
                    <a:pt x="385997" y="93781"/>
                  </a:moveTo>
                  <a:lnTo>
                    <a:pt x="402749" y="93781"/>
                  </a:lnTo>
                  <a:lnTo>
                    <a:pt x="402749" y="3617"/>
                  </a:lnTo>
                  <a:lnTo>
                    <a:pt x="385997" y="7996"/>
                  </a:lnTo>
                  <a:lnTo>
                    <a:pt x="385997" y="93781"/>
                  </a:lnTo>
                  <a:close/>
                  <a:moveTo>
                    <a:pt x="239717" y="0"/>
                  </a:moveTo>
                  <a:cubicBezTo>
                    <a:pt x="233660" y="0"/>
                    <a:pt x="228765" y="4643"/>
                    <a:pt x="228765" y="10690"/>
                  </a:cubicBezTo>
                  <a:cubicBezTo>
                    <a:pt x="228765" y="16750"/>
                    <a:pt x="233660" y="21387"/>
                    <a:pt x="239717" y="21387"/>
                  </a:cubicBezTo>
                  <a:cubicBezTo>
                    <a:pt x="245774" y="21387"/>
                    <a:pt x="250676" y="16750"/>
                    <a:pt x="250676" y="10690"/>
                  </a:cubicBezTo>
                  <a:cubicBezTo>
                    <a:pt x="250676" y="4643"/>
                    <a:pt x="245774" y="0"/>
                    <a:pt x="239717" y="0"/>
                  </a:cubicBezTo>
                  <a:moveTo>
                    <a:pt x="48332" y="71881"/>
                  </a:moveTo>
                  <a:cubicBezTo>
                    <a:pt x="45117" y="76517"/>
                    <a:pt x="39568" y="79608"/>
                    <a:pt x="33248" y="79608"/>
                  </a:cubicBezTo>
                  <a:cubicBezTo>
                    <a:pt x="23842" y="79608"/>
                    <a:pt x="16752" y="72394"/>
                    <a:pt x="16752" y="62608"/>
                  </a:cubicBezTo>
                  <a:cubicBezTo>
                    <a:pt x="16752" y="53591"/>
                    <a:pt x="23072" y="45473"/>
                    <a:pt x="32870" y="45473"/>
                  </a:cubicBezTo>
                  <a:cubicBezTo>
                    <a:pt x="39317" y="45473"/>
                    <a:pt x="44860" y="48564"/>
                    <a:pt x="48332" y="53201"/>
                  </a:cubicBezTo>
                  <a:lnTo>
                    <a:pt x="48332" y="71881"/>
                  </a:lnTo>
                  <a:close/>
                  <a:moveTo>
                    <a:pt x="48973" y="36328"/>
                  </a:moveTo>
                  <a:cubicBezTo>
                    <a:pt x="44079" y="32333"/>
                    <a:pt x="37759" y="30018"/>
                    <a:pt x="30675" y="30018"/>
                  </a:cubicBezTo>
                  <a:cubicBezTo>
                    <a:pt x="13660" y="30018"/>
                    <a:pt x="0" y="44184"/>
                    <a:pt x="0" y="62608"/>
                  </a:cubicBezTo>
                  <a:cubicBezTo>
                    <a:pt x="0" y="71117"/>
                    <a:pt x="3092" y="78839"/>
                    <a:pt x="7988" y="84508"/>
                  </a:cubicBezTo>
                  <a:cubicBezTo>
                    <a:pt x="13531" y="90952"/>
                    <a:pt x="22296" y="95070"/>
                    <a:pt x="31574" y="95070"/>
                  </a:cubicBezTo>
                  <a:cubicBezTo>
                    <a:pt x="37887" y="95070"/>
                    <a:pt x="43822" y="93139"/>
                    <a:pt x="48973" y="88759"/>
                  </a:cubicBezTo>
                  <a:lnTo>
                    <a:pt x="48973" y="93781"/>
                  </a:lnTo>
                  <a:lnTo>
                    <a:pt x="65085" y="93781"/>
                  </a:lnTo>
                  <a:lnTo>
                    <a:pt x="65085" y="31301"/>
                  </a:lnTo>
                  <a:lnTo>
                    <a:pt x="48973" y="31301"/>
                  </a:lnTo>
                  <a:lnTo>
                    <a:pt x="48973" y="36328"/>
                  </a:lnTo>
                  <a:close/>
                  <a:moveTo>
                    <a:pt x="80547" y="93781"/>
                  </a:moveTo>
                  <a:lnTo>
                    <a:pt x="97306" y="93781"/>
                  </a:lnTo>
                  <a:lnTo>
                    <a:pt x="97306" y="3617"/>
                  </a:lnTo>
                  <a:lnTo>
                    <a:pt x="80547" y="7996"/>
                  </a:lnTo>
                  <a:lnTo>
                    <a:pt x="80547" y="93781"/>
                  </a:lnTo>
                  <a:close/>
                  <a:moveTo>
                    <a:pt x="188934" y="30012"/>
                  </a:moveTo>
                  <a:cubicBezTo>
                    <a:pt x="179650" y="30012"/>
                    <a:pt x="171791" y="34526"/>
                    <a:pt x="166767" y="39810"/>
                  </a:cubicBezTo>
                  <a:cubicBezTo>
                    <a:pt x="161865" y="33879"/>
                    <a:pt x="154262" y="30012"/>
                    <a:pt x="145760" y="30012"/>
                  </a:cubicBezTo>
                  <a:cubicBezTo>
                    <a:pt x="139704" y="30012"/>
                    <a:pt x="133775" y="31949"/>
                    <a:pt x="128874" y="36328"/>
                  </a:cubicBezTo>
                  <a:lnTo>
                    <a:pt x="128874" y="31307"/>
                  </a:lnTo>
                  <a:lnTo>
                    <a:pt x="112756" y="31307"/>
                  </a:lnTo>
                  <a:lnTo>
                    <a:pt x="112756" y="93787"/>
                  </a:lnTo>
                  <a:lnTo>
                    <a:pt x="129515" y="93787"/>
                  </a:lnTo>
                  <a:lnTo>
                    <a:pt x="129515" y="53201"/>
                  </a:lnTo>
                  <a:cubicBezTo>
                    <a:pt x="131831" y="50250"/>
                    <a:pt x="136996" y="45473"/>
                    <a:pt x="144079" y="45473"/>
                  </a:cubicBezTo>
                  <a:cubicBezTo>
                    <a:pt x="147294" y="45473"/>
                    <a:pt x="150907" y="46506"/>
                    <a:pt x="153486" y="49340"/>
                  </a:cubicBezTo>
                  <a:cubicBezTo>
                    <a:pt x="155417" y="51527"/>
                    <a:pt x="156578" y="54361"/>
                    <a:pt x="156578" y="60030"/>
                  </a:cubicBezTo>
                  <a:lnTo>
                    <a:pt x="156578" y="93781"/>
                  </a:lnTo>
                  <a:lnTo>
                    <a:pt x="173331" y="93781"/>
                  </a:lnTo>
                  <a:lnTo>
                    <a:pt x="173331" y="60678"/>
                  </a:lnTo>
                  <a:cubicBezTo>
                    <a:pt x="173331" y="58100"/>
                    <a:pt x="173074" y="55772"/>
                    <a:pt x="172817" y="53714"/>
                  </a:cubicBezTo>
                  <a:cubicBezTo>
                    <a:pt x="175011" y="50501"/>
                    <a:pt x="180677" y="45467"/>
                    <a:pt x="187901" y="45467"/>
                  </a:cubicBezTo>
                  <a:cubicBezTo>
                    <a:pt x="191116" y="45467"/>
                    <a:pt x="194728" y="46499"/>
                    <a:pt x="197307" y="49334"/>
                  </a:cubicBezTo>
                  <a:cubicBezTo>
                    <a:pt x="199239" y="51521"/>
                    <a:pt x="200406" y="54355"/>
                    <a:pt x="200406" y="60024"/>
                  </a:cubicBezTo>
                  <a:lnTo>
                    <a:pt x="200406" y="93774"/>
                  </a:lnTo>
                  <a:lnTo>
                    <a:pt x="217152" y="93774"/>
                  </a:lnTo>
                  <a:lnTo>
                    <a:pt x="217152" y="60671"/>
                  </a:lnTo>
                  <a:cubicBezTo>
                    <a:pt x="217152" y="51392"/>
                    <a:pt x="214830" y="44954"/>
                    <a:pt x="210845" y="40055"/>
                  </a:cubicBezTo>
                  <a:cubicBezTo>
                    <a:pt x="205821" y="33879"/>
                    <a:pt x="197582" y="30012"/>
                    <a:pt x="188934" y="30012"/>
                  </a:cubicBezTo>
                  <a:moveTo>
                    <a:pt x="231344" y="93781"/>
                  </a:moveTo>
                  <a:lnTo>
                    <a:pt x="248096" y="93781"/>
                  </a:lnTo>
                  <a:lnTo>
                    <a:pt x="248096" y="31301"/>
                  </a:lnTo>
                  <a:lnTo>
                    <a:pt x="231344" y="31301"/>
                  </a:lnTo>
                  <a:lnTo>
                    <a:pt x="231344" y="93781"/>
                  </a:lnTo>
                  <a:close/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_tradnl" sz="2400">
                <a:solidFill>
                  <a:schemeClr val="accent1"/>
                </a:solidFill>
              </a:endParaRPr>
            </a:p>
          </p:txBody>
        </p:sp>
      </p:grpSp>
      <p:sp>
        <p:nvSpPr>
          <p:cNvPr id="5" name="Marcador de título 4">
            <a:extLst>
              <a:ext uri="{FF2B5EF4-FFF2-40B4-BE49-F238E27FC236}">
                <a16:creationId xmlns:a16="http://schemas.microsoft.com/office/drawing/2014/main" id="{4C67B2B4-379C-7A3E-FA61-A15A8B473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1" y="242255"/>
            <a:ext cx="10515600" cy="865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F4B409F-F4CE-07FD-2507-1FF4FD451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1153"/>
            <a:ext cx="10515600" cy="4595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F1D93B5B-558E-ECD7-4484-027CB530852E}"/>
              </a:ext>
            </a:extLst>
          </p:cNvPr>
          <p:cNvCxnSpPr/>
          <p:nvPr/>
        </p:nvCxnSpPr>
        <p:spPr>
          <a:xfrm>
            <a:off x="847722" y="1114417"/>
            <a:ext cx="10477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DF0CE4D3-BFCC-88A7-5E6C-983B8D015D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598629"/>
            <a:ext cx="2079437" cy="126206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5CBA221-7F95-08C0-93E6-5F71FDA352F1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320463" y="63500"/>
            <a:ext cx="8334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E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866991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933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67" kern="1200" baseline="0">
          <a:solidFill>
            <a:schemeClr val="accent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98">
          <p15:clr>
            <a:srgbClr val="F26B43"/>
          </p15:clr>
        </p15:guide>
        <p15:guide id="4" orient="horz" pos="205">
          <p15:clr>
            <a:srgbClr val="F26B43"/>
          </p15:clr>
        </p15:guide>
        <p15:guide id="5" pos="5581">
          <p15:clr>
            <a:srgbClr val="F26B43"/>
          </p15:clr>
        </p15:guide>
        <p15:guide id="7" orient="horz" pos="7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5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4" Type="http://schemas.openxmlformats.org/officeDocument/2006/relationships/image" Target="../media/image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5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ng238" TargetMode="External"/><Relationship Id="rId2" Type="http://schemas.openxmlformats.org/officeDocument/2006/relationships/hyperlink" Target="https://www.papps.org/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endocrine.org/clinical-practice-guidelines" TargetMode="External"/><Relationship Id="rId4" Type="http://schemas.openxmlformats.org/officeDocument/2006/relationships/hyperlink" Target="https://www.secardiologia.es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5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4385" name="Object 115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864385" name="Object 115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2"/>
            </p:custDataLst>
          </p:nvPr>
        </p:nvSpPr>
        <p:spPr>
          <a:xfrm>
            <a:off x="1524001" y="1"/>
            <a:ext cx="158751" cy="15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anchor="ctr" anchorCtr="0">
            <a:noAutofit/>
          </a:bodyPr>
          <a:lstStyle/>
          <a:p>
            <a:pPr marL="0" marR="0" lvl="0" indent="0" algn="ctr" defTabSz="914377" rtl="0" eaLnBrk="1" fontAlgn="base" latinLnBrk="0" hangingPunct="1">
              <a:lnSpc>
                <a:spcPts val="3551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5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F1D89778-814F-6748-39FE-0B46F6AC63EF}"/>
              </a:ext>
            </a:extLst>
          </p:cNvPr>
          <p:cNvGrpSpPr/>
          <p:nvPr/>
        </p:nvGrpSpPr>
        <p:grpSpPr>
          <a:xfrm>
            <a:off x="0" y="1083"/>
            <a:ext cx="12192000" cy="6858000"/>
            <a:chOff x="3329" y="0"/>
            <a:chExt cx="9144000" cy="5143500"/>
          </a:xfrm>
        </p:grpSpPr>
        <p:pic>
          <p:nvPicPr>
            <p:cNvPr id="7" name="Imagen 6" descr="Imagen que contiene persona, hombre, azul, sostener&#10;&#10;Descripción generada automáticamente">
              <a:extLst>
                <a:ext uri="{FF2B5EF4-FFF2-40B4-BE49-F238E27FC236}">
                  <a16:creationId xmlns:a16="http://schemas.microsoft.com/office/drawing/2014/main" id="{DF3B798E-59EB-6440-80A2-29FAB5E48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29" y="0"/>
              <a:ext cx="9144000" cy="514350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DC3F117F-13C1-1D46-A3AE-DF7EDB740843}"/>
                </a:ext>
              </a:extLst>
            </p:cNvPr>
            <p:cNvGrpSpPr/>
            <p:nvPr/>
          </p:nvGrpSpPr>
          <p:grpSpPr>
            <a:xfrm>
              <a:off x="483338" y="574159"/>
              <a:ext cx="1334830" cy="413518"/>
              <a:chOff x="7785861" y="4639396"/>
              <a:chExt cx="1111660" cy="344382"/>
            </a:xfrm>
          </p:grpSpPr>
          <p:sp>
            <p:nvSpPr>
              <p:cNvPr id="11" name="Forma libre 10">
                <a:extLst>
                  <a:ext uri="{FF2B5EF4-FFF2-40B4-BE49-F238E27FC236}">
                    <a16:creationId xmlns:a16="http://schemas.microsoft.com/office/drawing/2014/main" id="{B3B8A3B0-748C-6945-8023-DD6FEFF09BFB}"/>
                  </a:ext>
                </a:extLst>
              </p:cNvPr>
              <p:cNvSpPr/>
              <p:nvPr/>
            </p:nvSpPr>
            <p:spPr>
              <a:xfrm>
                <a:off x="7785861" y="4639396"/>
                <a:ext cx="256158" cy="344382"/>
              </a:xfrm>
              <a:custGeom>
                <a:avLst/>
                <a:gdLst>
                  <a:gd name="connsiteX0" fmla="*/ 107295 w 139455"/>
                  <a:gd name="connsiteY0" fmla="*/ 11790 h 187485"/>
                  <a:gd name="connsiteX1" fmla="*/ 107295 w 139455"/>
                  <a:gd name="connsiteY1" fmla="*/ 0 h 187485"/>
                  <a:gd name="connsiteX2" fmla="*/ 46294 w 139455"/>
                  <a:gd name="connsiteY2" fmla="*/ 32046 h 187485"/>
                  <a:gd name="connsiteX3" fmla="*/ 39296 w 139455"/>
                  <a:gd name="connsiteY3" fmla="*/ 43610 h 187485"/>
                  <a:gd name="connsiteX4" fmla="*/ 39296 w 139455"/>
                  <a:gd name="connsiteY4" fmla="*/ 55400 h 187485"/>
                  <a:gd name="connsiteX5" fmla="*/ 100310 w 139455"/>
                  <a:gd name="connsiteY5" fmla="*/ 23353 h 187485"/>
                  <a:gd name="connsiteX6" fmla="*/ 107295 w 139455"/>
                  <a:gd name="connsiteY6" fmla="*/ 11790 h 187485"/>
                  <a:gd name="connsiteX7" fmla="*/ 107466 w 139455"/>
                  <a:gd name="connsiteY7" fmla="*/ 39279 h 187485"/>
                  <a:gd name="connsiteX8" fmla="*/ 46459 w 139455"/>
                  <a:gd name="connsiteY8" fmla="*/ 71325 h 187485"/>
                  <a:gd name="connsiteX9" fmla="*/ 39466 w 139455"/>
                  <a:gd name="connsiteY9" fmla="*/ 82889 h 187485"/>
                  <a:gd name="connsiteX10" fmla="*/ 39466 w 139455"/>
                  <a:gd name="connsiteY10" fmla="*/ 94678 h 187485"/>
                  <a:gd name="connsiteX11" fmla="*/ 100475 w 139455"/>
                  <a:gd name="connsiteY11" fmla="*/ 62638 h 187485"/>
                  <a:gd name="connsiteX12" fmla="*/ 107466 w 139455"/>
                  <a:gd name="connsiteY12" fmla="*/ 51069 h 187485"/>
                  <a:gd name="connsiteX13" fmla="*/ 107466 w 139455"/>
                  <a:gd name="connsiteY13" fmla="*/ 39279 h 187485"/>
                  <a:gd name="connsiteX14" fmla="*/ 39466 w 139455"/>
                  <a:gd name="connsiteY14" fmla="*/ 122167 h 187485"/>
                  <a:gd name="connsiteX15" fmla="*/ 39466 w 139455"/>
                  <a:gd name="connsiteY15" fmla="*/ 133951 h 187485"/>
                  <a:gd name="connsiteX16" fmla="*/ 100475 w 139455"/>
                  <a:gd name="connsiteY16" fmla="*/ 101905 h 187485"/>
                  <a:gd name="connsiteX17" fmla="*/ 107466 w 139455"/>
                  <a:gd name="connsiteY17" fmla="*/ 90347 h 187485"/>
                  <a:gd name="connsiteX18" fmla="*/ 107466 w 139455"/>
                  <a:gd name="connsiteY18" fmla="*/ 78558 h 187485"/>
                  <a:gd name="connsiteX19" fmla="*/ 46459 w 139455"/>
                  <a:gd name="connsiteY19" fmla="*/ 110598 h 187485"/>
                  <a:gd name="connsiteX20" fmla="*/ 39466 w 139455"/>
                  <a:gd name="connsiteY20" fmla="*/ 122167 h 187485"/>
                  <a:gd name="connsiteX21" fmla="*/ 135911 w 139455"/>
                  <a:gd name="connsiteY21" fmla="*/ 95809 h 187485"/>
                  <a:gd name="connsiteX22" fmla="*/ 133008 w 139455"/>
                  <a:gd name="connsiteY22" fmla="*/ 94672 h 187485"/>
                  <a:gd name="connsiteX23" fmla="*/ 121920 w 139455"/>
                  <a:gd name="connsiteY23" fmla="*/ 100488 h 187485"/>
                  <a:gd name="connsiteX24" fmla="*/ 120729 w 139455"/>
                  <a:gd name="connsiteY24" fmla="*/ 103347 h 187485"/>
                  <a:gd name="connsiteX25" fmla="*/ 122428 w 139455"/>
                  <a:gd name="connsiteY25" fmla="*/ 123475 h 187485"/>
                  <a:gd name="connsiteX26" fmla="*/ 73087 w 139455"/>
                  <a:gd name="connsiteY26" fmla="*/ 170658 h 187485"/>
                  <a:gd name="connsiteX27" fmla="*/ 16725 w 139455"/>
                  <a:gd name="connsiteY27" fmla="*/ 117788 h 187485"/>
                  <a:gd name="connsiteX28" fmla="*/ 24499 w 139455"/>
                  <a:gd name="connsiteY28" fmla="*/ 90170 h 187485"/>
                  <a:gd name="connsiteX29" fmla="*/ 24602 w 139455"/>
                  <a:gd name="connsiteY29" fmla="*/ 87171 h 187485"/>
                  <a:gd name="connsiteX30" fmla="*/ 18094 w 139455"/>
                  <a:gd name="connsiteY30" fmla="*/ 75345 h 187485"/>
                  <a:gd name="connsiteX31" fmla="*/ 14640 w 139455"/>
                  <a:gd name="connsiteY31" fmla="*/ 75088 h 187485"/>
                  <a:gd name="connsiteX32" fmla="*/ 94 w 139455"/>
                  <a:gd name="connsiteY32" fmla="*/ 121483 h 187485"/>
                  <a:gd name="connsiteX33" fmla="*/ 66994 w 139455"/>
                  <a:gd name="connsiteY33" fmla="*/ 187433 h 187485"/>
                  <a:gd name="connsiteX34" fmla="*/ 139455 w 139455"/>
                  <a:gd name="connsiteY34" fmla="*/ 117794 h 187485"/>
                  <a:gd name="connsiteX35" fmla="*/ 135911 w 139455"/>
                  <a:gd name="connsiteY35" fmla="*/ 95809 h 18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55" h="187485">
                    <a:moveTo>
                      <a:pt x="107295" y="11790"/>
                    </a:moveTo>
                    <a:lnTo>
                      <a:pt x="107295" y="0"/>
                    </a:lnTo>
                    <a:lnTo>
                      <a:pt x="46294" y="32046"/>
                    </a:lnTo>
                    <a:cubicBezTo>
                      <a:pt x="41997" y="34300"/>
                      <a:pt x="39296" y="38760"/>
                      <a:pt x="39296" y="43610"/>
                    </a:cubicBezTo>
                    <a:lnTo>
                      <a:pt x="39296" y="55400"/>
                    </a:lnTo>
                    <a:lnTo>
                      <a:pt x="100310" y="23353"/>
                    </a:lnTo>
                    <a:cubicBezTo>
                      <a:pt x="104612" y="21093"/>
                      <a:pt x="107295" y="16640"/>
                      <a:pt x="107295" y="11790"/>
                    </a:cubicBezTo>
                    <a:moveTo>
                      <a:pt x="107466" y="39279"/>
                    </a:moveTo>
                    <a:lnTo>
                      <a:pt x="46459" y="71325"/>
                    </a:lnTo>
                    <a:cubicBezTo>
                      <a:pt x="42168" y="73585"/>
                      <a:pt x="39466" y="78038"/>
                      <a:pt x="39466" y="82889"/>
                    </a:cubicBezTo>
                    <a:lnTo>
                      <a:pt x="39466" y="94678"/>
                    </a:lnTo>
                    <a:lnTo>
                      <a:pt x="100475" y="62638"/>
                    </a:lnTo>
                    <a:cubicBezTo>
                      <a:pt x="104771" y="60378"/>
                      <a:pt x="107466" y="55919"/>
                      <a:pt x="107466" y="51069"/>
                    </a:cubicBezTo>
                    <a:lnTo>
                      <a:pt x="107466" y="39279"/>
                    </a:lnTo>
                    <a:close/>
                    <a:moveTo>
                      <a:pt x="39466" y="122167"/>
                    </a:moveTo>
                    <a:lnTo>
                      <a:pt x="39466" y="133951"/>
                    </a:lnTo>
                    <a:lnTo>
                      <a:pt x="100475" y="101905"/>
                    </a:lnTo>
                    <a:cubicBezTo>
                      <a:pt x="104771" y="99651"/>
                      <a:pt x="107466" y="95198"/>
                      <a:pt x="107466" y="90347"/>
                    </a:cubicBezTo>
                    <a:lnTo>
                      <a:pt x="107466" y="78558"/>
                    </a:lnTo>
                    <a:lnTo>
                      <a:pt x="46459" y="110598"/>
                    </a:lnTo>
                    <a:cubicBezTo>
                      <a:pt x="42162" y="112864"/>
                      <a:pt x="39466" y="117317"/>
                      <a:pt x="39466" y="122167"/>
                    </a:cubicBezTo>
                    <a:moveTo>
                      <a:pt x="135911" y="95809"/>
                    </a:moveTo>
                    <a:cubicBezTo>
                      <a:pt x="135520" y="94617"/>
                      <a:pt x="134126" y="94086"/>
                      <a:pt x="133008" y="94672"/>
                    </a:cubicBezTo>
                    <a:lnTo>
                      <a:pt x="121920" y="100488"/>
                    </a:lnTo>
                    <a:cubicBezTo>
                      <a:pt x="120888" y="101038"/>
                      <a:pt x="120411" y="102223"/>
                      <a:pt x="120729" y="103347"/>
                    </a:cubicBezTo>
                    <a:cubicBezTo>
                      <a:pt x="122514" y="109651"/>
                      <a:pt x="123174" y="116438"/>
                      <a:pt x="122428" y="123475"/>
                    </a:cubicBezTo>
                    <a:cubicBezTo>
                      <a:pt x="119739" y="148942"/>
                      <a:pt x="98653" y="169082"/>
                      <a:pt x="73087" y="170658"/>
                    </a:cubicBezTo>
                    <a:cubicBezTo>
                      <a:pt x="42290" y="172564"/>
                      <a:pt x="16725" y="148154"/>
                      <a:pt x="16725" y="117788"/>
                    </a:cubicBezTo>
                    <a:cubicBezTo>
                      <a:pt x="16725" y="107665"/>
                      <a:pt x="19572" y="98203"/>
                      <a:pt x="24499" y="90170"/>
                    </a:cubicBezTo>
                    <a:cubicBezTo>
                      <a:pt x="25061" y="89248"/>
                      <a:pt x="25116" y="88112"/>
                      <a:pt x="24602" y="87171"/>
                    </a:cubicBezTo>
                    <a:lnTo>
                      <a:pt x="18094" y="75345"/>
                    </a:lnTo>
                    <a:cubicBezTo>
                      <a:pt x="17372" y="74037"/>
                      <a:pt x="15557" y="73915"/>
                      <a:pt x="14640" y="75088"/>
                    </a:cubicBezTo>
                    <a:cubicBezTo>
                      <a:pt x="4782" y="87782"/>
                      <a:pt x="-804" y="103964"/>
                      <a:pt x="94" y="121483"/>
                    </a:cubicBezTo>
                    <a:cubicBezTo>
                      <a:pt x="1953" y="157213"/>
                      <a:pt x="31228" y="186064"/>
                      <a:pt x="66994" y="187433"/>
                    </a:cubicBezTo>
                    <a:cubicBezTo>
                      <a:pt x="106751" y="188953"/>
                      <a:pt x="139455" y="157189"/>
                      <a:pt x="139455" y="117794"/>
                    </a:cubicBezTo>
                    <a:cubicBezTo>
                      <a:pt x="139455" y="110103"/>
                      <a:pt x="138209" y="102711"/>
                      <a:pt x="135911" y="95809"/>
                    </a:cubicBezTo>
                  </a:path>
                </a:pathLst>
              </a:custGeom>
              <a:solidFill>
                <a:schemeClr val="accent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AC3471E4-D1D9-AC49-A5BE-D738E8B0ADBB}"/>
                  </a:ext>
                </a:extLst>
              </p:cNvPr>
              <p:cNvSpPr/>
              <p:nvPr/>
            </p:nvSpPr>
            <p:spPr>
              <a:xfrm>
                <a:off x="8098546" y="4754028"/>
                <a:ext cx="798975" cy="174628"/>
              </a:xfrm>
              <a:custGeom>
                <a:avLst/>
                <a:gdLst>
                  <a:gd name="connsiteX0" fmla="*/ 418218 w 434970"/>
                  <a:gd name="connsiteY0" fmla="*/ 7990 h 95069"/>
                  <a:gd name="connsiteX1" fmla="*/ 418218 w 434970"/>
                  <a:gd name="connsiteY1" fmla="*/ 93781 h 95069"/>
                  <a:gd name="connsiteX2" fmla="*/ 434970 w 434970"/>
                  <a:gd name="connsiteY2" fmla="*/ 93781 h 95069"/>
                  <a:gd name="connsiteX3" fmla="*/ 434970 w 434970"/>
                  <a:gd name="connsiteY3" fmla="*/ 3617 h 95069"/>
                  <a:gd name="connsiteX4" fmla="*/ 418218 w 434970"/>
                  <a:gd name="connsiteY4" fmla="*/ 7990 h 95069"/>
                  <a:gd name="connsiteX5" fmla="*/ 279670 w 434970"/>
                  <a:gd name="connsiteY5" fmla="*/ 37617 h 95069"/>
                  <a:gd name="connsiteX6" fmla="*/ 279670 w 434970"/>
                  <a:gd name="connsiteY6" fmla="*/ 31307 h 95069"/>
                  <a:gd name="connsiteX7" fmla="*/ 263565 w 434970"/>
                  <a:gd name="connsiteY7" fmla="*/ 31307 h 95069"/>
                  <a:gd name="connsiteX8" fmla="*/ 263565 w 434970"/>
                  <a:gd name="connsiteY8" fmla="*/ 93787 h 95069"/>
                  <a:gd name="connsiteX9" fmla="*/ 280306 w 434970"/>
                  <a:gd name="connsiteY9" fmla="*/ 93787 h 95069"/>
                  <a:gd name="connsiteX10" fmla="*/ 280306 w 434970"/>
                  <a:gd name="connsiteY10" fmla="*/ 54490 h 95069"/>
                  <a:gd name="connsiteX11" fmla="*/ 295518 w 434970"/>
                  <a:gd name="connsiteY11" fmla="*/ 45473 h 95069"/>
                  <a:gd name="connsiteX12" fmla="*/ 301575 w 434970"/>
                  <a:gd name="connsiteY12" fmla="*/ 46121 h 95069"/>
                  <a:gd name="connsiteX13" fmla="*/ 303512 w 434970"/>
                  <a:gd name="connsiteY13" fmla="*/ 30525 h 95069"/>
                  <a:gd name="connsiteX14" fmla="*/ 297834 w 434970"/>
                  <a:gd name="connsiteY14" fmla="*/ 30012 h 95069"/>
                  <a:gd name="connsiteX15" fmla="*/ 279670 w 434970"/>
                  <a:gd name="connsiteY15" fmla="*/ 37617 h 95069"/>
                  <a:gd name="connsiteX16" fmla="*/ 353776 w 434970"/>
                  <a:gd name="connsiteY16" fmla="*/ 71881 h 95069"/>
                  <a:gd name="connsiteX17" fmla="*/ 338698 w 434970"/>
                  <a:gd name="connsiteY17" fmla="*/ 79608 h 95069"/>
                  <a:gd name="connsiteX18" fmla="*/ 322196 w 434970"/>
                  <a:gd name="connsiteY18" fmla="*/ 62608 h 95069"/>
                  <a:gd name="connsiteX19" fmla="*/ 338313 w 434970"/>
                  <a:gd name="connsiteY19" fmla="*/ 45473 h 95069"/>
                  <a:gd name="connsiteX20" fmla="*/ 353776 w 434970"/>
                  <a:gd name="connsiteY20" fmla="*/ 53201 h 95069"/>
                  <a:gd name="connsiteX21" fmla="*/ 353776 w 434970"/>
                  <a:gd name="connsiteY21" fmla="*/ 71881 h 95069"/>
                  <a:gd name="connsiteX22" fmla="*/ 354423 w 434970"/>
                  <a:gd name="connsiteY22" fmla="*/ 36328 h 95069"/>
                  <a:gd name="connsiteX23" fmla="*/ 336124 w 434970"/>
                  <a:gd name="connsiteY23" fmla="*/ 30018 h 95069"/>
                  <a:gd name="connsiteX24" fmla="*/ 305443 w 434970"/>
                  <a:gd name="connsiteY24" fmla="*/ 62608 h 95069"/>
                  <a:gd name="connsiteX25" fmla="*/ 313444 w 434970"/>
                  <a:gd name="connsiteY25" fmla="*/ 84508 h 95069"/>
                  <a:gd name="connsiteX26" fmla="*/ 337023 w 434970"/>
                  <a:gd name="connsiteY26" fmla="*/ 95070 h 95069"/>
                  <a:gd name="connsiteX27" fmla="*/ 354423 w 434970"/>
                  <a:gd name="connsiteY27" fmla="*/ 88759 h 95069"/>
                  <a:gd name="connsiteX28" fmla="*/ 354423 w 434970"/>
                  <a:gd name="connsiteY28" fmla="*/ 93781 h 95069"/>
                  <a:gd name="connsiteX29" fmla="*/ 370534 w 434970"/>
                  <a:gd name="connsiteY29" fmla="*/ 93781 h 95069"/>
                  <a:gd name="connsiteX30" fmla="*/ 370534 w 434970"/>
                  <a:gd name="connsiteY30" fmla="*/ 31301 h 95069"/>
                  <a:gd name="connsiteX31" fmla="*/ 354423 w 434970"/>
                  <a:gd name="connsiteY31" fmla="*/ 31301 h 95069"/>
                  <a:gd name="connsiteX32" fmla="*/ 354423 w 434970"/>
                  <a:gd name="connsiteY32" fmla="*/ 36328 h 95069"/>
                  <a:gd name="connsiteX33" fmla="*/ 385997 w 434970"/>
                  <a:gd name="connsiteY33" fmla="*/ 93781 h 95069"/>
                  <a:gd name="connsiteX34" fmla="*/ 402749 w 434970"/>
                  <a:gd name="connsiteY34" fmla="*/ 93781 h 95069"/>
                  <a:gd name="connsiteX35" fmla="*/ 402749 w 434970"/>
                  <a:gd name="connsiteY35" fmla="*/ 3617 h 95069"/>
                  <a:gd name="connsiteX36" fmla="*/ 385997 w 434970"/>
                  <a:gd name="connsiteY36" fmla="*/ 7996 h 95069"/>
                  <a:gd name="connsiteX37" fmla="*/ 385997 w 434970"/>
                  <a:gd name="connsiteY37" fmla="*/ 93781 h 95069"/>
                  <a:gd name="connsiteX38" fmla="*/ 239717 w 434970"/>
                  <a:gd name="connsiteY38" fmla="*/ 0 h 95069"/>
                  <a:gd name="connsiteX39" fmla="*/ 228765 w 434970"/>
                  <a:gd name="connsiteY39" fmla="*/ 10690 h 95069"/>
                  <a:gd name="connsiteX40" fmla="*/ 239717 w 434970"/>
                  <a:gd name="connsiteY40" fmla="*/ 21387 h 95069"/>
                  <a:gd name="connsiteX41" fmla="*/ 250676 w 434970"/>
                  <a:gd name="connsiteY41" fmla="*/ 10690 h 95069"/>
                  <a:gd name="connsiteX42" fmla="*/ 239717 w 434970"/>
                  <a:gd name="connsiteY42" fmla="*/ 0 h 95069"/>
                  <a:gd name="connsiteX43" fmla="*/ 48332 w 434970"/>
                  <a:gd name="connsiteY43" fmla="*/ 71881 h 95069"/>
                  <a:gd name="connsiteX44" fmla="*/ 33248 w 434970"/>
                  <a:gd name="connsiteY44" fmla="*/ 79608 h 95069"/>
                  <a:gd name="connsiteX45" fmla="*/ 16752 w 434970"/>
                  <a:gd name="connsiteY45" fmla="*/ 62608 h 95069"/>
                  <a:gd name="connsiteX46" fmla="*/ 32870 w 434970"/>
                  <a:gd name="connsiteY46" fmla="*/ 45473 h 95069"/>
                  <a:gd name="connsiteX47" fmla="*/ 48332 w 434970"/>
                  <a:gd name="connsiteY47" fmla="*/ 53201 h 95069"/>
                  <a:gd name="connsiteX48" fmla="*/ 48332 w 434970"/>
                  <a:gd name="connsiteY48" fmla="*/ 71881 h 95069"/>
                  <a:gd name="connsiteX49" fmla="*/ 48973 w 434970"/>
                  <a:gd name="connsiteY49" fmla="*/ 36328 h 95069"/>
                  <a:gd name="connsiteX50" fmla="*/ 30675 w 434970"/>
                  <a:gd name="connsiteY50" fmla="*/ 30018 h 95069"/>
                  <a:gd name="connsiteX51" fmla="*/ 0 w 434970"/>
                  <a:gd name="connsiteY51" fmla="*/ 62608 h 95069"/>
                  <a:gd name="connsiteX52" fmla="*/ 7988 w 434970"/>
                  <a:gd name="connsiteY52" fmla="*/ 84508 h 95069"/>
                  <a:gd name="connsiteX53" fmla="*/ 31574 w 434970"/>
                  <a:gd name="connsiteY53" fmla="*/ 95070 h 95069"/>
                  <a:gd name="connsiteX54" fmla="*/ 48973 w 434970"/>
                  <a:gd name="connsiteY54" fmla="*/ 88759 h 95069"/>
                  <a:gd name="connsiteX55" fmla="*/ 48973 w 434970"/>
                  <a:gd name="connsiteY55" fmla="*/ 93781 h 95069"/>
                  <a:gd name="connsiteX56" fmla="*/ 65085 w 434970"/>
                  <a:gd name="connsiteY56" fmla="*/ 93781 h 95069"/>
                  <a:gd name="connsiteX57" fmla="*/ 65085 w 434970"/>
                  <a:gd name="connsiteY57" fmla="*/ 31301 h 95069"/>
                  <a:gd name="connsiteX58" fmla="*/ 48973 w 434970"/>
                  <a:gd name="connsiteY58" fmla="*/ 31301 h 95069"/>
                  <a:gd name="connsiteX59" fmla="*/ 48973 w 434970"/>
                  <a:gd name="connsiteY59" fmla="*/ 36328 h 95069"/>
                  <a:gd name="connsiteX60" fmla="*/ 80547 w 434970"/>
                  <a:gd name="connsiteY60" fmla="*/ 93781 h 95069"/>
                  <a:gd name="connsiteX61" fmla="*/ 97306 w 434970"/>
                  <a:gd name="connsiteY61" fmla="*/ 93781 h 95069"/>
                  <a:gd name="connsiteX62" fmla="*/ 97306 w 434970"/>
                  <a:gd name="connsiteY62" fmla="*/ 3617 h 95069"/>
                  <a:gd name="connsiteX63" fmla="*/ 80547 w 434970"/>
                  <a:gd name="connsiteY63" fmla="*/ 7996 h 95069"/>
                  <a:gd name="connsiteX64" fmla="*/ 80547 w 434970"/>
                  <a:gd name="connsiteY64" fmla="*/ 93781 h 95069"/>
                  <a:gd name="connsiteX65" fmla="*/ 188934 w 434970"/>
                  <a:gd name="connsiteY65" fmla="*/ 30012 h 95069"/>
                  <a:gd name="connsiteX66" fmla="*/ 166767 w 434970"/>
                  <a:gd name="connsiteY66" fmla="*/ 39810 h 95069"/>
                  <a:gd name="connsiteX67" fmla="*/ 145760 w 434970"/>
                  <a:gd name="connsiteY67" fmla="*/ 30012 h 95069"/>
                  <a:gd name="connsiteX68" fmla="*/ 128874 w 434970"/>
                  <a:gd name="connsiteY68" fmla="*/ 36328 h 95069"/>
                  <a:gd name="connsiteX69" fmla="*/ 128874 w 434970"/>
                  <a:gd name="connsiteY69" fmla="*/ 31307 h 95069"/>
                  <a:gd name="connsiteX70" fmla="*/ 112756 w 434970"/>
                  <a:gd name="connsiteY70" fmla="*/ 31307 h 95069"/>
                  <a:gd name="connsiteX71" fmla="*/ 112756 w 434970"/>
                  <a:gd name="connsiteY71" fmla="*/ 93787 h 95069"/>
                  <a:gd name="connsiteX72" fmla="*/ 129515 w 434970"/>
                  <a:gd name="connsiteY72" fmla="*/ 93787 h 95069"/>
                  <a:gd name="connsiteX73" fmla="*/ 129515 w 434970"/>
                  <a:gd name="connsiteY73" fmla="*/ 53201 h 95069"/>
                  <a:gd name="connsiteX74" fmla="*/ 144079 w 434970"/>
                  <a:gd name="connsiteY74" fmla="*/ 45473 h 95069"/>
                  <a:gd name="connsiteX75" fmla="*/ 153486 w 434970"/>
                  <a:gd name="connsiteY75" fmla="*/ 49340 h 95069"/>
                  <a:gd name="connsiteX76" fmla="*/ 156578 w 434970"/>
                  <a:gd name="connsiteY76" fmla="*/ 60030 h 95069"/>
                  <a:gd name="connsiteX77" fmla="*/ 156578 w 434970"/>
                  <a:gd name="connsiteY77" fmla="*/ 93781 h 95069"/>
                  <a:gd name="connsiteX78" fmla="*/ 173331 w 434970"/>
                  <a:gd name="connsiteY78" fmla="*/ 93781 h 95069"/>
                  <a:gd name="connsiteX79" fmla="*/ 173331 w 434970"/>
                  <a:gd name="connsiteY79" fmla="*/ 60678 h 95069"/>
                  <a:gd name="connsiteX80" fmla="*/ 172817 w 434970"/>
                  <a:gd name="connsiteY80" fmla="*/ 53714 h 95069"/>
                  <a:gd name="connsiteX81" fmla="*/ 187901 w 434970"/>
                  <a:gd name="connsiteY81" fmla="*/ 45467 h 95069"/>
                  <a:gd name="connsiteX82" fmla="*/ 197307 w 434970"/>
                  <a:gd name="connsiteY82" fmla="*/ 49334 h 95069"/>
                  <a:gd name="connsiteX83" fmla="*/ 200406 w 434970"/>
                  <a:gd name="connsiteY83" fmla="*/ 60024 h 95069"/>
                  <a:gd name="connsiteX84" fmla="*/ 200406 w 434970"/>
                  <a:gd name="connsiteY84" fmla="*/ 93774 h 95069"/>
                  <a:gd name="connsiteX85" fmla="*/ 217152 w 434970"/>
                  <a:gd name="connsiteY85" fmla="*/ 93774 h 95069"/>
                  <a:gd name="connsiteX86" fmla="*/ 217152 w 434970"/>
                  <a:gd name="connsiteY86" fmla="*/ 60671 h 95069"/>
                  <a:gd name="connsiteX87" fmla="*/ 210845 w 434970"/>
                  <a:gd name="connsiteY87" fmla="*/ 40055 h 95069"/>
                  <a:gd name="connsiteX88" fmla="*/ 188934 w 434970"/>
                  <a:gd name="connsiteY88" fmla="*/ 30012 h 95069"/>
                  <a:gd name="connsiteX89" fmla="*/ 231344 w 434970"/>
                  <a:gd name="connsiteY89" fmla="*/ 93781 h 95069"/>
                  <a:gd name="connsiteX90" fmla="*/ 248096 w 434970"/>
                  <a:gd name="connsiteY90" fmla="*/ 93781 h 95069"/>
                  <a:gd name="connsiteX91" fmla="*/ 248096 w 434970"/>
                  <a:gd name="connsiteY91" fmla="*/ 31301 h 95069"/>
                  <a:gd name="connsiteX92" fmla="*/ 231344 w 434970"/>
                  <a:gd name="connsiteY92" fmla="*/ 31301 h 95069"/>
                  <a:gd name="connsiteX93" fmla="*/ 231344 w 434970"/>
                  <a:gd name="connsiteY93" fmla="*/ 93781 h 95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34970" h="95069">
                    <a:moveTo>
                      <a:pt x="418218" y="7990"/>
                    </a:moveTo>
                    <a:lnTo>
                      <a:pt x="418218" y="93781"/>
                    </a:lnTo>
                    <a:lnTo>
                      <a:pt x="434970" y="93781"/>
                    </a:lnTo>
                    <a:lnTo>
                      <a:pt x="434970" y="3617"/>
                    </a:lnTo>
                    <a:lnTo>
                      <a:pt x="418218" y="7990"/>
                    </a:lnTo>
                    <a:close/>
                    <a:moveTo>
                      <a:pt x="279670" y="37617"/>
                    </a:moveTo>
                    <a:lnTo>
                      <a:pt x="279670" y="31307"/>
                    </a:lnTo>
                    <a:lnTo>
                      <a:pt x="263565" y="31307"/>
                    </a:lnTo>
                    <a:lnTo>
                      <a:pt x="263565" y="93787"/>
                    </a:lnTo>
                    <a:lnTo>
                      <a:pt x="280306" y="93787"/>
                    </a:lnTo>
                    <a:lnTo>
                      <a:pt x="280306" y="54490"/>
                    </a:lnTo>
                    <a:cubicBezTo>
                      <a:pt x="282365" y="50763"/>
                      <a:pt x="288172" y="45473"/>
                      <a:pt x="295518" y="45473"/>
                    </a:cubicBezTo>
                    <a:cubicBezTo>
                      <a:pt x="297962" y="45473"/>
                      <a:pt x="300413" y="45736"/>
                      <a:pt x="301575" y="46121"/>
                    </a:cubicBezTo>
                    <a:lnTo>
                      <a:pt x="303512" y="30525"/>
                    </a:lnTo>
                    <a:cubicBezTo>
                      <a:pt x="301697" y="30269"/>
                      <a:pt x="300285" y="30012"/>
                      <a:pt x="297834" y="30012"/>
                    </a:cubicBezTo>
                    <a:cubicBezTo>
                      <a:pt x="290237" y="30018"/>
                      <a:pt x="283404" y="32981"/>
                      <a:pt x="279670" y="37617"/>
                    </a:cubicBezTo>
                    <a:moveTo>
                      <a:pt x="353776" y="71881"/>
                    </a:moveTo>
                    <a:cubicBezTo>
                      <a:pt x="350555" y="76517"/>
                      <a:pt x="345005" y="79608"/>
                      <a:pt x="338698" y="79608"/>
                    </a:cubicBezTo>
                    <a:cubicBezTo>
                      <a:pt x="329285" y="79608"/>
                      <a:pt x="322196" y="72394"/>
                      <a:pt x="322196" y="62608"/>
                    </a:cubicBezTo>
                    <a:cubicBezTo>
                      <a:pt x="322196" y="53591"/>
                      <a:pt x="328515" y="45473"/>
                      <a:pt x="338313" y="45473"/>
                    </a:cubicBezTo>
                    <a:cubicBezTo>
                      <a:pt x="344754" y="45473"/>
                      <a:pt x="350297" y="48564"/>
                      <a:pt x="353776" y="53201"/>
                    </a:cubicBezTo>
                    <a:lnTo>
                      <a:pt x="353776" y="71881"/>
                    </a:lnTo>
                    <a:close/>
                    <a:moveTo>
                      <a:pt x="354423" y="36328"/>
                    </a:moveTo>
                    <a:cubicBezTo>
                      <a:pt x="349522" y="32333"/>
                      <a:pt x="343208" y="30018"/>
                      <a:pt x="336124" y="30018"/>
                    </a:cubicBezTo>
                    <a:cubicBezTo>
                      <a:pt x="319110" y="30018"/>
                      <a:pt x="305443" y="44184"/>
                      <a:pt x="305443" y="62608"/>
                    </a:cubicBezTo>
                    <a:cubicBezTo>
                      <a:pt x="305443" y="71117"/>
                      <a:pt x="308536" y="78839"/>
                      <a:pt x="313444" y="84508"/>
                    </a:cubicBezTo>
                    <a:cubicBezTo>
                      <a:pt x="318974" y="90952"/>
                      <a:pt x="327751" y="95070"/>
                      <a:pt x="337023" y="95070"/>
                    </a:cubicBezTo>
                    <a:cubicBezTo>
                      <a:pt x="343337" y="95070"/>
                      <a:pt x="349265" y="93139"/>
                      <a:pt x="354423" y="88759"/>
                    </a:cubicBezTo>
                    <a:lnTo>
                      <a:pt x="354423" y="93781"/>
                    </a:lnTo>
                    <a:lnTo>
                      <a:pt x="370534" y="93781"/>
                    </a:lnTo>
                    <a:lnTo>
                      <a:pt x="370534" y="31301"/>
                    </a:lnTo>
                    <a:lnTo>
                      <a:pt x="354423" y="31301"/>
                    </a:lnTo>
                    <a:lnTo>
                      <a:pt x="354423" y="36328"/>
                    </a:lnTo>
                    <a:close/>
                    <a:moveTo>
                      <a:pt x="385997" y="93781"/>
                    </a:moveTo>
                    <a:lnTo>
                      <a:pt x="402749" y="93781"/>
                    </a:lnTo>
                    <a:lnTo>
                      <a:pt x="402749" y="3617"/>
                    </a:lnTo>
                    <a:lnTo>
                      <a:pt x="385997" y="7996"/>
                    </a:lnTo>
                    <a:lnTo>
                      <a:pt x="385997" y="93781"/>
                    </a:lnTo>
                    <a:close/>
                    <a:moveTo>
                      <a:pt x="239717" y="0"/>
                    </a:moveTo>
                    <a:cubicBezTo>
                      <a:pt x="233660" y="0"/>
                      <a:pt x="228765" y="4643"/>
                      <a:pt x="228765" y="10690"/>
                    </a:cubicBezTo>
                    <a:cubicBezTo>
                      <a:pt x="228765" y="16750"/>
                      <a:pt x="233660" y="21387"/>
                      <a:pt x="239717" y="21387"/>
                    </a:cubicBezTo>
                    <a:cubicBezTo>
                      <a:pt x="245774" y="21387"/>
                      <a:pt x="250676" y="16750"/>
                      <a:pt x="250676" y="10690"/>
                    </a:cubicBezTo>
                    <a:cubicBezTo>
                      <a:pt x="250676" y="4643"/>
                      <a:pt x="245774" y="0"/>
                      <a:pt x="239717" y="0"/>
                    </a:cubicBezTo>
                    <a:moveTo>
                      <a:pt x="48332" y="71881"/>
                    </a:moveTo>
                    <a:cubicBezTo>
                      <a:pt x="45117" y="76517"/>
                      <a:pt x="39568" y="79608"/>
                      <a:pt x="33248" y="79608"/>
                    </a:cubicBezTo>
                    <a:cubicBezTo>
                      <a:pt x="23842" y="79608"/>
                      <a:pt x="16752" y="72394"/>
                      <a:pt x="16752" y="62608"/>
                    </a:cubicBezTo>
                    <a:cubicBezTo>
                      <a:pt x="16752" y="53591"/>
                      <a:pt x="23072" y="45473"/>
                      <a:pt x="32870" y="45473"/>
                    </a:cubicBezTo>
                    <a:cubicBezTo>
                      <a:pt x="39317" y="45473"/>
                      <a:pt x="44860" y="48564"/>
                      <a:pt x="48332" y="53201"/>
                    </a:cubicBezTo>
                    <a:lnTo>
                      <a:pt x="48332" y="71881"/>
                    </a:lnTo>
                    <a:close/>
                    <a:moveTo>
                      <a:pt x="48973" y="36328"/>
                    </a:moveTo>
                    <a:cubicBezTo>
                      <a:pt x="44079" y="32333"/>
                      <a:pt x="37759" y="30018"/>
                      <a:pt x="30675" y="30018"/>
                    </a:cubicBezTo>
                    <a:cubicBezTo>
                      <a:pt x="13660" y="30018"/>
                      <a:pt x="0" y="44184"/>
                      <a:pt x="0" y="62608"/>
                    </a:cubicBezTo>
                    <a:cubicBezTo>
                      <a:pt x="0" y="71117"/>
                      <a:pt x="3092" y="78839"/>
                      <a:pt x="7988" y="84508"/>
                    </a:cubicBezTo>
                    <a:cubicBezTo>
                      <a:pt x="13531" y="90952"/>
                      <a:pt x="22296" y="95070"/>
                      <a:pt x="31574" y="95070"/>
                    </a:cubicBezTo>
                    <a:cubicBezTo>
                      <a:pt x="37887" y="95070"/>
                      <a:pt x="43822" y="93139"/>
                      <a:pt x="48973" y="88759"/>
                    </a:cubicBezTo>
                    <a:lnTo>
                      <a:pt x="48973" y="93781"/>
                    </a:lnTo>
                    <a:lnTo>
                      <a:pt x="65085" y="93781"/>
                    </a:lnTo>
                    <a:lnTo>
                      <a:pt x="65085" y="31301"/>
                    </a:lnTo>
                    <a:lnTo>
                      <a:pt x="48973" y="31301"/>
                    </a:lnTo>
                    <a:lnTo>
                      <a:pt x="48973" y="36328"/>
                    </a:lnTo>
                    <a:close/>
                    <a:moveTo>
                      <a:pt x="80547" y="93781"/>
                    </a:moveTo>
                    <a:lnTo>
                      <a:pt x="97306" y="93781"/>
                    </a:lnTo>
                    <a:lnTo>
                      <a:pt x="97306" y="3617"/>
                    </a:lnTo>
                    <a:lnTo>
                      <a:pt x="80547" y="7996"/>
                    </a:lnTo>
                    <a:lnTo>
                      <a:pt x="80547" y="93781"/>
                    </a:lnTo>
                    <a:close/>
                    <a:moveTo>
                      <a:pt x="188934" y="30012"/>
                    </a:moveTo>
                    <a:cubicBezTo>
                      <a:pt x="179650" y="30012"/>
                      <a:pt x="171791" y="34526"/>
                      <a:pt x="166767" y="39810"/>
                    </a:cubicBezTo>
                    <a:cubicBezTo>
                      <a:pt x="161865" y="33879"/>
                      <a:pt x="154262" y="30012"/>
                      <a:pt x="145760" y="30012"/>
                    </a:cubicBezTo>
                    <a:cubicBezTo>
                      <a:pt x="139704" y="30012"/>
                      <a:pt x="133775" y="31949"/>
                      <a:pt x="128874" y="36328"/>
                    </a:cubicBezTo>
                    <a:lnTo>
                      <a:pt x="128874" y="31307"/>
                    </a:lnTo>
                    <a:lnTo>
                      <a:pt x="112756" y="31307"/>
                    </a:lnTo>
                    <a:lnTo>
                      <a:pt x="112756" y="93787"/>
                    </a:lnTo>
                    <a:lnTo>
                      <a:pt x="129515" y="93787"/>
                    </a:lnTo>
                    <a:lnTo>
                      <a:pt x="129515" y="53201"/>
                    </a:lnTo>
                    <a:cubicBezTo>
                      <a:pt x="131831" y="50250"/>
                      <a:pt x="136996" y="45473"/>
                      <a:pt x="144079" y="45473"/>
                    </a:cubicBezTo>
                    <a:cubicBezTo>
                      <a:pt x="147294" y="45473"/>
                      <a:pt x="150907" y="46506"/>
                      <a:pt x="153486" y="49340"/>
                    </a:cubicBezTo>
                    <a:cubicBezTo>
                      <a:pt x="155417" y="51527"/>
                      <a:pt x="156578" y="54361"/>
                      <a:pt x="156578" y="60030"/>
                    </a:cubicBezTo>
                    <a:lnTo>
                      <a:pt x="156578" y="93781"/>
                    </a:lnTo>
                    <a:lnTo>
                      <a:pt x="173331" y="93781"/>
                    </a:lnTo>
                    <a:lnTo>
                      <a:pt x="173331" y="60678"/>
                    </a:lnTo>
                    <a:cubicBezTo>
                      <a:pt x="173331" y="58100"/>
                      <a:pt x="173074" y="55772"/>
                      <a:pt x="172817" y="53714"/>
                    </a:cubicBezTo>
                    <a:cubicBezTo>
                      <a:pt x="175011" y="50501"/>
                      <a:pt x="180677" y="45467"/>
                      <a:pt x="187901" y="45467"/>
                    </a:cubicBezTo>
                    <a:cubicBezTo>
                      <a:pt x="191116" y="45467"/>
                      <a:pt x="194728" y="46499"/>
                      <a:pt x="197307" y="49334"/>
                    </a:cubicBezTo>
                    <a:cubicBezTo>
                      <a:pt x="199239" y="51521"/>
                      <a:pt x="200406" y="54355"/>
                      <a:pt x="200406" y="60024"/>
                    </a:cubicBezTo>
                    <a:lnTo>
                      <a:pt x="200406" y="93774"/>
                    </a:lnTo>
                    <a:lnTo>
                      <a:pt x="217152" y="93774"/>
                    </a:lnTo>
                    <a:lnTo>
                      <a:pt x="217152" y="60671"/>
                    </a:lnTo>
                    <a:cubicBezTo>
                      <a:pt x="217152" y="51392"/>
                      <a:pt x="214830" y="44954"/>
                      <a:pt x="210845" y="40055"/>
                    </a:cubicBezTo>
                    <a:cubicBezTo>
                      <a:pt x="205821" y="33879"/>
                      <a:pt x="197582" y="30012"/>
                      <a:pt x="188934" y="30012"/>
                    </a:cubicBezTo>
                    <a:moveTo>
                      <a:pt x="231344" y="93781"/>
                    </a:moveTo>
                    <a:lnTo>
                      <a:pt x="248096" y="93781"/>
                    </a:lnTo>
                    <a:lnTo>
                      <a:pt x="248096" y="31301"/>
                    </a:lnTo>
                    <a:lnTo>
                      <a:pt x="231344" y="31301"/>
                    </a:lnTo>
                    <a:lnTo>
                      <a:pt x="231344" y="93781"/>
                    </a:lnTo>
                    <a:close/>
                  </a:path>
                </a:pathLst>
              </a:custGeom>
              <a:solidFill>
                <a:schemeClr val="tx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7" name="Redondear rectángulo de una esquina 16">
              <a:extLst>
                <a:ext uri="{FF2B5EF4-FFF2-40B4-BE49-F238E27FC236}">
                  <a16:creationId xmlns:a16="http://schemas.microsoft.com/office/drawing/2014/main" id="{2FB84212-BBB9-7249-A458-A9941132C575}"/>
                </a:ext>
              </a:extLst>
            </p:cNvPr>
            <p:cNvSpPr/>
            <p:nvPr/>
          </p:nvSpPr>
          <p:spPr>
            <a:xfrm flipV="1">
              <a:off x="213360" y="314960"/>
              <a:ext cx="8727440" cy="4551680"/>
            </a:xfrm>
            <a:prstGeom prst="round1Rect">
              <a:avLst>
                <a:gd name="adj" fmla="val 11980"/>
              </a:avLst>
            </a:pr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9A0F6F7D-F76C-DF4F-8B6D-3A97AD255DB5}"/>
                </a:ext>
              </a:extLst>
            </p:cNvPr>
            <p:cNvGrpSpPr/>
            <p:nvPr/>
          </p:nvGrpSpPr>
          <p:grpSpPr>
            <a:xfrm>
              <a:off x="483338" y="574159"/>
              <a:ext cx="1334830" cy="413518"/>
              <a:chOff x="7785861" y="4639396"/>
              <a:chExt cx="1111660" cy="344382"/>
            </a:xfrm>
          </p:grpSpPr>
          <p:sp>
            <p:nvSpPr>
              <p:cNvPr id="19" name="Forma libre 18">
                <a:extLst>
                  <a:ext uri="{FF2B5EF4-FFF2-40B4-BE49-F238E27FC236}">
                    <a16:creationId xmlns:a16="http://schemas.microsoft.com/office/drawing/2014/main" id="{F61FD350-7384-FC4E-A8FA-1FE760EAEEFB}"/>
                  </a:ext>
                </a:extLst>
              </p:cNvPr>
              <p:cNvSpPr/>
              <p:nvPr/>
            </p:nvSpPr>
            <p:spPr>
              <a:xfrm>
                <a:off x="7785861" y="4639396"/>
                <a:ext cx="256158" cy="344382"/>
              </a:xfrm>
              <a:custGeom>
                <a:avLst/>
                <a:gdLst>
                  <a:gd name="connsiteX0" fmla="*/ 107295 w 139455"/>
                  <a:gd name="connsiteY0" fmla="*/ 11790 h 187485"/>
                  <a:gd name="connsiteX1" fmla="*/ 107295 w 139455"/>
                  <a:gd name="connsiteY1" fmla="*/ 0 h 187485"/>
                  <a:gd name="connsiteX2" fmla="*/ 46294 w 139455"/>
                  <a:gd name="connsiteY2" fmla="*/ 32046 h 187485"/>
                  <a:gd name="connsiteX3" fmla="*/ 39296 w 139455"/>
                  <a:gd name="connsiteY3" fmla="*/ 43610 h 187485"/>
                  <a:gd name="connsiteX4" fmla="*/ 39296 w 139455"/>
                  <a:gd name="connsiteY4" fmla="*/ 55400 h 187485"/>
                  <a:gd name="connsiteX5" fmla="*/ 100310 w 139455"/>
                  <a:gd name="connsiteY5" fmla="*/ 23353 h 187485"/>
                  <a:gd name="connsiteX6" fmla="*/ 107295 w 139455"/>
                  <a:gd name="connsiteY6" fmla="*/ 11790 h 187485"/>
                  <a:gd name="connsiteX7" fmla="*/ 107466 w 139455"/>
                  <a:gd name="connsiteY7" fmla="*/ 39279 h 187485"/>
                  <a:gd name="connsiteX8" fmla="*/ 46459 w 139455"/>
                  <a:gd name="connsiteY8" fmla="*/ 71325 h 187485"/>
                  <a:gd name="connsiteX9" fmla="*/ 39466 w 139455"/>
                  <a:gd name="connsiteY9" fmla="*/ 82889 h 187485"/>
                  <a:gd name="connsiteX10" fmla="*/ 39466 w 139455"/>
                  <a:gd name="connsiteY10" fmla="*/ 94678 h 187485"/>
                  <a:gd name="connsiteX11" fmla="*/ 100475 w 139455"/>
                  <a:gd name="connsiteY11" fmla="*/ 62638 h 187485"/>
                  <a:gd name="connsiteX12" fmla="*/ 107466 w 139455"/>
                  <a:gd name="connsiteY12" fmla="*/ 51069 h 187485"/>
                  <a:gd name="connsiteX13" fmla="*/ 107466 w 139455"/>
                  <a:gd name="connsiteY13" fmla="*/ 39279 h 187485"/>
                  <a:gd name="connsiteX14" fmla="*/ 39466 w 139455"/>
                  <a:gd name="connsiteY14" fmla="*/ 122167 h 187485"/>
                  <a:gd name="connsiteX15" fmla="*/ 39466 w 139455"/>
                  <a:gd name="connsiteY15" fmla="*/ 133951 h 187485"/>
                  <a:gd name="connsiteX16" fmla="*/ 100475 w 139455"/>
                  <a:gd name="connsiteY16" fmla="*/ 101905 h 187485"/>
                  <a:gd name="connsiteX17" fmla="*/ 107466 w 139455"/>
                  <a:gd name="connsiteY17" fmla="*/ 90347 h 187485"/>
                  <a:gd name="connsiteX18" fmla="*/ 107466 w 139455"/>
                  <a:gd name="connsiteY18" fmla="*/ 78558 h 187485"/>
                  <a:gd name="connsiteX19" fmla="*/ 46459 w 139455"/>
                  <a:gd name="connsiteY19" fmla="*/ 110598 h 187485"/>
                  <a:gd name="connsiteX20" fmla="*/ 39466 w 139455"/>
                  <a:gd name="connsiteY20" fmla="*/ 122167 h 187485"/>
                  <a:gd name="connsiteX21" fmla="*/ 135911 w 139455"/>
                  <a:gd name="connsiteY21" fmla="*/ 95809 h 187485"/>
                  <a:gd name="connsiteX22" fmla="*/ 133008 w 139455"/>
                  <a:gd name="connsiteY22" fmla="*/ 94672 h 187485"/>
                  <a:gd name="connsiteX23" fmla="*/ 121920 w 139455"/>
                  <a:gd name="connsiteY23" fmla="*/ 100488 h 187485"/>
                  <a:gd name="connsiteX24" fmla="*/ 120729 w 139455"/>
                  <a:gd name="connsiteY24" fmla="*/ 103347 h 187485"/>
                  <a:gd name="connsiteX25" fmla="*/ 122428 w 139455"/>
                  <a:gd name="connsiteY25" fmla="*/ 123475 h 187485"/>
                  <a:gd name="connsiteX26" fmla="*/ 73087 w 139455"/>
                  <a:gd name="connsiteY26" fmla="*/ 170658 h 187485"/>
                  <a:gd name="connsiteX27" fmla="*/ 16725 w 139455"/>
                  <a:gd name="connsiteY27" fmla="*/ 117788 h 187485"/>
                  <a:gd name="connsiteX28" fmla="*/ 24499 w 139455"/>
                  <a:gd name="connsiteY28" fmla="*/ 90170 h 187485"/>
                  <a:gd name="connsiteX29" fmla="*/ 24602 w 139455"/>
                  <a:gd name="connsiteY29" fmla="*/ 87171 h 187485"/>
                  <a:gd name="connsiteX30" fmla="*/ 18094 w 139455"/>
                  <a:gd name="connsiteY30" fmla="*/ 75345 h 187485"/>
                  <a:gd name="connsiteX31" fmla="*/ 14640 w 139455"/>
                  <a:gd name="connsiteY31" fmla="*/ 75088 h 187485"/>
                  <a:gd name="connsiteX32" fmla="*/ 94 w 139455"/>
                  <a:gd name="connsiteY32" fmla="*/ 121483 h 187485"/>
                  <a:gd name="connsiteX33" fmla="*/ 66994 w 139455"/>
                  <a:gd name="connsiteY33" fmla="*/ 187433 h 187485"/>
                  <a:gd name="connsiteX34" fmla="*/ 139455 w 139455"/>
                  <a:gd name="connsiteY34" fmla="*/ 117794 h 187485"/>
                  <a:gd name="connsiteX35" fmla="*/ 135911 w 139455"/>
                  <a:gd name="connsiteY35" fmla="*/ 95809 h 18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55" h="187485">
                    <a:moveTo>
                      <a:pt x="107295" y="11790"/>
                    </a:moveTo>
                    <a:lnTo>
                      <a:pt x="107295" y="0"/>
                    </a:lnTo>
                    <a:lnTo>
                      <a:pt x="46294" y="32046"/>
                    </a:lnTo>
                    <a:cubicBezTo>
                      <a:pt x="41997" y="34300"/>
                      <a:pt x="39296" y="38760"/>
                      <a:pt x="39296" y="43610"/>
                    </a:cubicBezTo>
                    <a:lnTo>
                      <a:pt x="39296" y="55400"/>
                    </a:lnTo>
                    <a:lnTo>
                      <a:pt x="100310" y="23353"/>
                    </a:lnTo>
                    <a:cubicBezTo>
                      <a:pt x="104612" y="21093"/>
                      <a:pt x="107295" y="16640"/>
                      <a:pt x="107295" y="11790"/>
                    </a:cubicBezTo>
                    <a:moveTo>
                      <a:pt x="107466" y="39279"/>
                    </a:moveTo>
                    <a:lnTo>
                      <a:pt x="46459" y="71325"/>
                    </a:lnTo>
                    <a:cubicBezTo>
                      <a:pt x="42168" y="73585"/>
                      <a:pt x="39466" y="78038"/>
                      <a:pt x="39466" y="82889"/>
                    </a:cubicBezTo>
                    <a:lnTo>
                      <a:pt x="39466" y="94678"/>
                    </a:lnTo>
                    <a:lnTo>
                      <a:pt x="100475" y="62638"/>
                    </a:lnTo>
                    <a:cubicBezTo>
                      <a:pt x="104771" y="60378"/>
                      <a:pt x="107466" y="55919"/>
                      <a:pt x="107466" y="51069"/>
                    </a:cubicBezTo>
                    <a:lnTo>
                      <a:pt x="107466" y="39279"/>
                    </a:lnTo>
                    <a:close/>
                    <a:moveTo>
                      <a:pt x="39466" y="122167"/>
                    </a:moveTo>
                    <a:lnTo>
                      <a:pt x="39466" y="133951"/>
                    </a:lnTo>
                    <a:lnTo>
                      <a:pt x="100475" y="101905"/>
                    </a:lnTo>
                    <a:cubicBezTo>
                      <a:pt x="104771" y="99651"/>
                      <a:pt x="107466" y="95198"/>
                      <a:pt x="107466" y="90347"/>
                    </a:cubicBezTo>
                    <a:lnTo>
                      <a:pt x="107466" y="78558"/>
                    </a:lnTo>
                    <a:lnTo>
                      <a:pt x="46459" y="110598"/>
                    </a:lnTo>
                    <a:cubicBezTo>
                      <a:pt x="42162" y="112864"/>
                      <a:pt x="39466" y="117317"/>
                      <a:pt x="39466" y="122167"/>
                    </a:cubicBezTo>
                    <a:moveTo>
                      <a:pt x="135911" y="95809"/>
                    </a:moveTo>
                    <a:cubicBezTo>
                      <a:pt x="135520" y="94617"/>
                      <a:pt x="134126" y="94086"/>
                      <a:pt x="133008" y="94672"/>
                    </a:cubicBezTo>
                    <a:lnTo>
                      <a:pt x="121920" y="100488"/>
                    </a:lnTo>
                    <a:cubicBezTo>
                      <a:pt x="120888" y="101038"/>
                      <a:pt x="120411" y="102223"/>
                      <a:pt x="120729" y="103347"/>
                    </a:cubicBezTo>
                    <a:cubicBezTo>
                      <a:pt x="122514" y="109651"/>
                      <a:pt x="123174" y="116438"/>
                      <a:pt x="122428" y="123475"/>
                    </a:cubicBezTo>
                    <a:cubicBezTo>
                      <a:pt x="119739" y="148942"/>
                      <a:pt x="98653" y="169082"/>
                      <a:pt x="73087" y="170658"/>
                    </a:cubicBezTo>
                    <a:cubicBezTo>
                      <a:pt x="42290" y="172564"/>
                      <a:pt x="16725" y="148154"/>
                      <a:pt x="16725" y="117788"/>
                    </a:cubicBezTo>
                    <a:cubicBezTo>
                      <a:pt x="16725" y="107665"/>
                      <a:pt x="19572" y="98203"/>
                      <a:pt x="24499" y="90170"/>
                    </a:cubicBezTo>
                    <a:cubicBezTo>
                      <a:pt x="25061" y="89248"/>
                      <a:pt x="25116" y="88112"/>
                      <a:pt x="24602" y="87171"/>
                    </a:cubicBezTo>
                    <a:lnTo>
                      <a:pt x="18094" y="75345"/>
                    </a:lnTo>
                    <a:cubicBezTo>
                      <a:pt x="17372" y="74037"/>
                      <a:pt x="15557" y="73915"/>
                      <a:pt x="14640" y="75088"/>
                    </a:cubicBezTo>
                    <a:cubicBezTo>
                      <a:pt x="4782" y="87782"/>
                      <a:pt x="-804" y="103964"/>
                      <a:pt x="94" y="121483"/>
                    </a:cubicBezTo>
                    <a:cubicBezTo>
                      <a:pt x="1953" y="157213"/>
                      <a:pt x="31228" y="186064"/>
                      <a:pt x="66994" y="187433"/>
                    </a:cubicBezTo>
                    <a:cubicBezTo>
                      <a:pt x="106751" y="188953"/>
                      <a:pt x="139455" y="157189"/>
                      <a:pt x="139455" y="117794"/>
                    </a:cubicBezTo>
                    <a:cubicBezTo>
                      <a:pt x="139455" y="110103"/>
                      <a:pt x="138209" y="102711"/>
                      <a:pt x="135911" y="95809"/>
                    </a:cubicBezTo>
                  </a:path>
                </a:pathLst>
              </a:custGeom>
              <a:solidFill>
                <a:schemeClr val="accent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4C866C15-9DA1-4244-A58E-93E1550697A8}"/>
                  </a:ext>
                </a:extLst>
              </p:cNvPr>
              <p:cNvSpPr/>
              <p:nvPr/>
            </p:nvSpPr>
            <p:spPr>
              <a:xfrm>
                <a:off x="8098546" y="4754028"/>
                <a:ext cx="798975" cy="174628"/>
              </a:xfrm>
              <a:custGeom>
                <a:avLst/>
                <a:gdLst>
                  <a:gd name="connsiteX0" fmla="*/ 418218 w 434970"/>
                  <a:gd name="connsiteY0" fmla="*/ 7990 h 95069"/>
                  <a:gd name="connsiteX1" fmla="*/ 418218 w 434970"/>
                  <a:gd name="connsiteY1" fmla="*/ 93781 h 95069"/>
                  <a:gd name="connsiteX2" fmla="*/ 434970 w 434970"/>
                  <a:gd name="connsiteY2" fmla="*/ 93781 h 95069"/>
                  <a:gd name="connsiteX3" fmla="*/ 434970 w 434970"/>
                  <a:gd name="connsiteY3" fmla="*/ 3617 h 95069"/>
                  <a:gd name="connsiteX4" fmla="*/ 418218 w 434970"/>
                  <a:gd name="connsiteY4" fmla="*/ 7990 h 95069"/>
                  <a:gd name="connsiteX5" fmla="*/ 279670 w 434970"/>
                  <a:gd name="connsiteY5" fmla="*/ 37617 h 95069"/>
                  <a:gd name="connsiteX6" fmla="*/ 279670 w 434970"/>
                  <a:gd name="connsiteY6" fmla="*/ 31307 h 95069"/>
                  <a:gd name="connsiteX7" fmla="*/ 263565 w 434970"/>
                  <a:gd name="connsiteY7" fmla="*/ 31307 h 95069"/>
                  <a:gd name="connsiteX8" fmla="*/ 263565 w 434970"/>
                  <a:gd name="connsiteY8" fmla="*/ 93787 h 95069"/>
                  <a:gd name="connsiteX9" fmla="*/ 280306 w 434970"/>
                  <a:gd name="connsiteY9" fmla="*/ 93787 h 95069"/>
                  <a:gd name="connsiteX10" fmla="*/ 280306 w 434970"/>
                  <a:gd name="connsiteY10" fmla="*/ 54490 h 95069"/>
                  <a:gd name="connsiteX11" fmla="*/ 295518 w 434970"/>
                  <a:gd name="connsiteY11" fmla="*/ 45473 h 95069"/>
                  <a:gd name="connsiteX12" fmla="*/ 301575 w 434970"/>
                  <a:gd name="connsiteY12" fmla="*/ 46121 h 95069"/>
                  <a:gd name="connsiteX13" fmla="*/ 303512 w 434970"/>
                  <a:gd name="connsiteY13" fmla="*/ 30525 h 95069"/>
                  <a:gd name="connsiteX14" fmla="*/ 297834 w 434970"/>
                  <a:gd name="connsiteY14" fmla="*/ 30012 h 95069"/>
                  <a:gd name="connsiteX15" fmla="*/ 279670 w 434970"/>
                  <a:gd name="connsiteY15" fmla="*/ 37617 h 95069"/>
                  <a:gd name="connsiteX16" fmla="*/ 353776 w 434970"/>
                  <a:gd name="connsiteY16" fmla="*/ 71881 h 95069"/>
                  <a:gd name="connsiteX17" fmla="*/ 338698 w 434970"/>
                  <a:gd name="connsiteY17" fmla="*/ 79608 h 95069"/>
                  <a:gd name="connsiteX18" fmla="*/ 322196 w 434970"/>
                  <a:gd name="connsiteY18" fmla="*/ 62608 h 95069"/>
                  <a:gd name="connsiteX19" fmla="*/ 338313 w 434970"/>
                  <a:gd name="connsiteY19" fmla="*/ 45473 h 95069"/>
                  <a:gd name="connsiteX20" fmla="*/ 353776 w 434970"/>
                  <a:gd name="connsiteY20" fmla="*/ 53201 h 95069"/>
                  <a:gd name="connsiteX21" fmla="*/ 353776 w 434970"/>
                  <a:gd name="connsiteY21" fmla="*/ 71881 h 95069"/>
                  <a:gd name="connsiteX22" fmla="*/ 354423 w 434970"/>
                  <a:gd name="connsiteY22" fmla="*/ 36328 h 95069"/>
                  <a:gd name="connsiteX23" fmla="*/ 336124 w 434970"/>
                  <a:gd name="connsiteY23" fmla="*/ 30018 h 95069"/>
                  <a:gd name="connsiteX24" fmla="*/ 305443 w 434970"/>
                  <a:gd name="connsiteY24" fmla="*/ 62608 h 95069"/>
                  <a:gd name="connsiteX25" fmla="*/ 313444 w 434970"/>
                  <a:gd name="connsiteY25" fmla="*/ 84508 h 95069"/>
                  <a:gd name="connsiteX26" fmla="*/ 337023 w 434970"/>
                  <a:gd name="connsiteY26" fmla="*/ 95070 h 95069"/>
                  <a:gd name="connsiteX27" fmla="*/ 354423 w 434970"/>
                  <a:gd name="connsiteY27" fmla="*/ 88759 h 95069"/>
                  <a:gd name="connsiteX28" fmla="*/ 354423 w 434970"/>
                  <a:gd name="connsiteY28" fmla="*/ 93781 h 95069"/>
                  <a:gd name="connsiteX29" fmla="*/ 370534 w 434970"/>
                  <a:gd name="connsiteY29" fmla="*/ 93781 h 95069"/>
                  <a:gd name="connsiteX30" fmla="*/ 370534 w 434970"/>
                  <a:gd name="connsiteY30" fmla="*/ 31301 h 95069"/>
                  <a:gd name="connsiteX31" fmla="*/ 354423 w 434970"/>
                  <a:gd name="connsiteY31" fmla="*/ 31301 h 95069"/>
                  <a:gd name="connsiteX32" fmla="*/ 354423 w 434970"/>
                  <a:gd name="connsiteY32" fmla="*/ 36328 h 95069"/>
                  <a:gd name="connsiteX33" fmla="*/ 385997 w 434970"/>
                  <a:gd name="connsiteY33" fmla="*/ 93781 h 95069"/>
                  <a:gd name="connsiteX34" fmla="*/ 402749 w 434970"/>
                  <a:gd name="connsiteY34" fmla="*/ 93781 h 95069"/>
                  <a:gd name="connsiteX35" fmla="*/ 402749 w 434970"/>
                  <a:gd name="connsiteY35" fmla="*/ 3617 h 95069"/>
                  <a:gd name="connsiteX36" fmla="*/ 385997 w 434970"/>
                  <a:gd name="connsiteY36" fmla="*/ 7996 h 95069"/>
                  <a:gd name="connsiteX37" fmla="*/ 385997 w 434970"/>
                  <a:gd name="connsiteY37" fmla="*/ 93781 h 95069"/>
                  <a:gd name="connsiteX38" fmla="*/ 239717 w 434970"/>
                  <a:gd name="connsiteY38" fmla="*/ 0 h 95069"/>
                  <a:gd name="connsiteX39" fmla="*/ 228765 w 434970"/>
                  <a:gd name="connsiteY39" fmla="*/ 10690 h 95069"/>
                  <a:gd name="connsiteX40" fmla="*/ 239717 w 434970"/>
                  <a:gd name="connsiteY40" fmla="*/ 21387 h 95069"/>
                  <a:gd name="connsiteX41" fmla="*/ 250676 w 434970"/>
                  <a:gd name="connsiteY41" fmla="*/ 10690 h 95069"/>
                  <a:gd name="connsiteX42" fmla="*/ 239717 w 434970"/>
                  <a:gd name="connsiteY42" fmla="*/ 0 h 95069"/>
                  <a:gd name="connsiteX43" fmla="*/ 48332 w 434970"/>
                  <a:gd name="connsiteY43" fmla="*/ 71881 h 95069"/>
                  <a:gd name="connsiteX44" fmla="*/ 33248 w 434970"/>
                  <a:gd name="connsiteY44" fmla="*/ 79608 h 95069"/>
                  <a:gd name="connsiteX45" fmla="*/ 16752 w 434970"/>
                  <a:gd name="connsiteY45" fmla="*/ 62608 h 95069"/>
                  <a:gd name="connsiteX46" fmla="*/ 32870 w 434970"/>
                  <a:gd name="connsiteY46" fmla="*/ 45473 h 95069"/>
                  <a:gd name="connsiteX47" fmla="*/ 48332 w 434970"/>
                  <a:gd name="connsiteY47" fmla="*/ 53201 h 95069"/>
                  <a:gd name="connsiteX48" fmla="*/ 48332 w 434970"/>
                  <a:gd name="connsiteY48" fmla="*/ 71881 h 95069"/>
                  <a:gd name="connsiteX49" fmla="*/ 48973 w 434970"/>
                  <a:gd name="connsiteY49" fmla="*/ 36328 h 95069"/>
                  <a:gd name="connsiteX50" fmla="*/ 30675 w 434970"/>
                  <a:gd name="connsiteY50" fmla="*/ 30018 h 95069"/>
                  <a:gd name="connsiteX51" fmla="*/ 0 w 434970"/>
                  <a:gd name="connsiteY51" fmla="*/ 62608 h 95069"/>
                  <a:gd name="connsiteX52" fmla="*/ 7988 w 434970"/>
                  <a:gd name="connsiteY52" fmla="*/ 84508 h 95069"/>
                  <a:gd name="connsiteX53" fmla="*/ 31574 w 434970"/>
                  <a:gd name="connsiteY53" fmla="*/ 95070 h 95069"/>
                  <a:gd name="connsiteX54" fmla="*/ 48973 w 434970"/>
                  <a:gd name="connsiteY54" fmla="*/ 88759 h 95069"/>
                  <a:gd name="connsiteX55" fmla="*/ 48973 w 434970"/>
                  <a:gd name="connsiteY55" fmla="*/ 93781 h 95069"/>
                  <a:gd name="connsiteX56" fmla="*/ 65085 w 434970"/>
                  <a:gd name="connsiteY56" fmla="*/ 93781 h 95069"/>
                  <a:gd name="connsiteX57" fmla="*/ 65085 w 434970"/>
                  <a:gd name="connsiteY57" fmla="*/ 31301 h 95069"/>
                  <a:gd name="connsiteX58" fmla="*/ 48973 w 434970"/>
                  <a:gd name="connsiteY58" fmla="*/ 31301 h 95069"/>
                  <a:gd name="connsiteX59" fmla="*/ 48973 w 434970"/>
                  <a:gd name="connsiteY59" fmla="*/ 36328 h 95069"/>
                  <a:gd name="connsiteX60" fmla="*/ 80547 w 434970"/>
                  <a:gd name="connsiteY60" fmla="*/ 93781 h 95069"/>
                  <a:gd name="connsiteX61" fmla="*/ 97306 w 434970"/>
                  <a:gd name="connsiteY61" fmla="*/ 93781 h 95069"/>
                  <a:gd name="connsiteX62" fmla="*/ 97306 w 434970"/>
                  <a:gd name="connsiteY62" fmla="*/ 3617 h 95069"/>
                  <a:gd name="connsiteX63" fmla="*/ 80547 w 434970"/>
                  <a:gd name="connsiteY63" fmla="*/ 7996 h 95069"/>
                  <a:gd name="connsiteX64" fmla="*/ 80547 w 434970"/>
                  <a:gd name="connsiteY64" fmla="*/ 93781 h 95069"/>
                  <a:gd name="connsiteX65" fmla="*/ 188934 w 434970"/>
                  <a:gd name="connsiteY65" fmla="*/ 30012 h 95069"/>
                  <a:gd name="connsiteX66" fmla="*/ 166767 w 434970"/>
                  <a:gd name="connsiteY66" fmla="*/ 39810 h 95069"/>
                  <a:gd name="connsiteX67" fmla="*/ 145760 w 434970"/>
                  <a:gd name="connsiteY67" fmla="*/ 30012 h 95069"/>
                  <a:gd name="connsiteX68" fmla="*/ 128874 w 434970"/>
                  <a:gd name="connsiteY68" fmla="*/ 36328 h 95069"/>
                  <a:gd name="connsiteX69" fmla="*/ 128874 w 434970"/>
                  <a:gd name="connsiteY69" fmla="*/ 31307 h 95069"/>
                  <a:gd name="connsiteX70" fmla="*/ 112756 w 434970"/>
                  <a:gd name="connsiteY70" fmla="*/ 31307 h 95069"/>
                  <a:gd name="connsiteX71" fmla="*/ 112756 w 434970"/>
                  <a:gd name="connsiteY71" fmla="*/ 93787 h 95069"/>
                  <a:gd name="connsiteX72" fmla="*/ 129515 w 434970"/>
                  <a:gd name="connsiteY72" fmla="*/ 93787 h 95069"/>
                  <a:gd name="connsiteX73" fmla="*/ 129515 w 434970"/>
                  <a:gd name="connsiteY73" fmla="*/ 53201 h 95069"/>
                  <a:gd name="connsiteX74" fmla="*/ 144079 w 434970"/>
                  <a:gd name="connsiteY74" fmla="*/ 45473 h 95069"/>
                  <a:gd name="connsiteX75" fmla="*/ 153486 w 434970"/>
                  <a:gd name="connsiteY75" fmla="*/ 49340 h 95069"/>
                  <a:gd name="connsiteX76" fmla="*/ 156578 w 434970"/>
                  <a:gd name="connsiteY76" fmla="*/ 60030 h 95069"/>
                  <a:gd name="connsiteX77" fmla="*/ 156578 w 434970"/>
                  <a:gd name="connsiteY77" fmla="*/ 93781 h 95069"/>
                  <a:gd name="connsiteX78" fmla="*/ 173331 w 434970"/>
                  <a:gd name="connsiteY78" fmla="*/ 93781 h 95069"/>
                  <a:gd name="connsiteX79" fmla="*/ 173331 w 434970"/>
                  <a:gd name="connsiteY79" fmla="*/ 60678 h 95069"/>
                  <a:gd name="connsiteX80" fmla="*/ 172817 w 434970"/>
                  <a:gd name="connsiteY80" fmla="*/ 53714 h 95069"/>
                  <a:gd name="connsiteX81" fmla="*/ 187901 w 434970"/>
                  <a:gd name="connsiteY81" fmla="*/ 45467 h 95069"/>
                  <a:gd name="connsiteX82" fmla="*/ 197307 w 434970"/>
                  <a:gd name="connsiteY82" fmla="*/ 49334 h 95069"/>
                  <a:gd name="connsiteX83" fmla="*/ 200406 w 434970"/>
                  <a:gd name="connsiteY83" fmla="*/ 60024 h 95069"/>
                  <a:gd name="connsiteX84" fmla="*/ 200406 w 434970"/>
                  <a:gd name="connsiteY84" fmla="*/ 93774 h 95069"/>
                  <a:gd name="connsiteX85" fmla="*/ 217152 w 434970"/>
                  <a:gd name="connsiteY85" fmla="*/ 93774 h 95069"/>
                  <a:gd name="connsiteX86" fmla="*/ 217152 w 434970"/>
                  <a:gd name="connsiteY86" fmla="*/ 60671 h 95069"/>
                  <a:gd name="connsiteX87" fmla="*/ 210845 w 434970"/>
                  <a:gd name="connsiteY87" fmla="*/ 40055 h 95069"/>
                  <a:gd name="connsiteX88" fmla="*/ 188934 w 434970"/>
                  <a:gd name="connsiteY88" fmla="*/ 30012 h 95069"/>
                  <a:gd name="connsiteX89" fmla="*/ 231344 w 434970"/>
                  <a:gd name="connsiteY89" fmla="*/ 93781 h 95069"/>
                  <a:gd name="connsiteX90" fmla="*/ 248096 w 434970"/>
                  <a:gd name="connsiteY90" fmla="*/ 93781 h 95069"/>
                  <a:gd name="connsiteX91" fmla="*/ 248096 w 434970"/>
                  <a:gd name="connsiteY91" fmla="*/ 31301 h 95069"/>
                  <a:gd name="connsiteX92" fmla="*/ 231344 w 434970"/>
                  <a:gd name="connsiteY92" fmla="*/ 31301 h 95069"/>
                  <a:gd name="connsiteX93" fmla="*/ 231344 w 434970"/>
                  <a:gd name="connsiteY93" fmla="*/ 93781 h 95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34970" h="95069">
                    <a:moveTo>
                      <a:pt x="418218" y="7990"/>
                    </a:moveTo>
                    <a:lnTo>
                      <a:pt x="418218" y="93781"/>
                    </a:lnTo>
                    <a:lnTo>
                      <a:pt x="434970" y="93781"/>
                    </a:lnTo>
                    <a:lnTo>
                      <a:pt x="434970" y="3617"/>
                    </a:lnTo>
                    <a:lnTo>
                      <a:pt x="418218" y="7990"/>
                    </a:lnTo>
                    <a:close/>
                    <a:moveTo>
                      <a:pt x="279670" y="37617"/>
                    </a:moveTo>
                    <a:lnTo>
                      <a:pt x="279670" y="31307"/>
                    </a:lnTo>
                    <a:lnTo>
                      <a:pt x="263565" y="31307"/>
                    </a:lnTo>
                    <a:lnTo>
                      <a:pt x="263565" y="93787"/>
                    </a:lnTo>
                    <a:lnTo>
                      <a:pt x="280306" y="93787"/>
                    </a:lnTo>
                    <a:lnTo>
                      <a:pt x="280306" y="54490"/>
                    </a:lnTo>
                    <a:cubicBezTo>
                      <a:pt x="282365" y="50763"/>
                      <a:pt x="288172" y="45473"/>
                      <a:pt x="295518" y="45473"/>
                    </a:cubicBezTo>
                    <a:cubicBezTo>
                      <a:pt x="297962" y="45473"/>
                      <a:pt x="300413" y="45736"/>
                      <a:pt x="301575" y="46121"/>
                    </a:cubicBezTo>
                    <a:lnTo>
                      <a:pt x="303512" y="30525"/>
                    </a:lnTo>
                    <a:cubicBezTo>
                      <a:pt x="301697" y="30269"/>
                      <a:pt x="300285" y="30012"/>
                      <a:pt x="297834" y="30012"/>
                    </a:cubicBezTo>
                    <a:cubicBezTo>
                      <a:pt x="290237" y="30018"/>
                      <a:pt x="283404" y="32981"/>
                      <a:pt x="279670" y="37617"/>
                    </a:cubicBezTo>
                    <a:moveTo>
                      <a:pt x="353776" y="71881"/>
                    </a:moveTo>
                    <a:cubicBezTo>
                      <a:pt x="350555" y="76517"/>
                      <a:pt x="345005" y="79608"/>
                      <a:pt x="338698" y="79608"/>
                    </a:cubicBezTo>
                    <a:cubicBezTo>
                      <a:pt x="329285" y="79608"/>
                      <a:pt x="322196" y="72394"/>
                      <a:pt x="322196" y="62608"/>
                    </a:cubicBezTo>
                    <a:cubicBezTo>
                      <a:pt x="322196" y="53591"/>
                      <a:pt x="328515" y="45473"/>
                      <a:pt x="338313" y="45473"/>
                    </a:cubicBezTo>
                    <a:cubicBezTo>
                      <a:pt x="344754" y="45473"/>
                      <a:pt x="350297" y="48564"/>
                      <a:pt x="353776" y="53201"/>
                    </a:cubicBezTo>
                    <a:lnTo>
                      <a:pt x="353776" y="71881"/>
                    </a:lnTo>
                    <a:close/>
                    <a:moveTo>
                      <a:pt x="354423" y="36328"/>
                    </a:moveTo>
                    <a:cubicBezTo>
                      <a:pt x="349522" y="32333"/>
                      <a:pt x="343208" y="30018"/>
                      <a:pt x="336124" y="30018"/>
                    </a:cubicBezTo>
                    <a:cubicBezTo>
                      <a:pt x="319110" y="30018"/>
                      <a:pt x="305443" y="44184"/>
                      <a:pt x="305443" y="62608"/>
                    </a:cubicBezTo>
                    <a:cubicBezTo>
                      <a:pt x="305443" y="71117"/>
                      <a:pt x="308536" y="78839"/>
                      <a:pt x="313444" y="84508"/>
                    </a:cubicBezTo>
                    <a:cubicBezTo>
                      <a:pt x="318974" y="90952"/>
                      <a:pt x="327751" y="95070"/>
                      <a:pt x="337023" y="95070"/>
                    </a:cubicBezTo>
                    <a:cubicBezTo>
                      <a:pt x="343337" y="95070"/>
                      <a:pt x="349265" y="93139"/>
                      <a:pt x="354423" y="88759"/>
                    </a:cubicBezTo>
                    <a:lnTo>
                      <a:pt x="354423" y="93781"/>
                    </a:lnTo>
                    <a:lnTo>
                      <a:pt x="370534" y="93781"/>
                    </a:lnTo>
                    <a:lnTo>
                      <a:pt x="370534" y="31301"/>
                    </a:lnTo>
                    <a:lnTo>
                      <a:pt x="354423" y="31301"/>
                    </a:lnTo>
                    <a:lnTo>
                      <a:pt x="354423" y="36328"/>
                    </a:lnTo>
                    <a:close/>
                    <a:moveTo>
                      <a:pt x="385997" y="93781"/>
                    </a:moveTo>
                    <a:lnTo>
                      <a:pt x="402749" y="93781"/>
                    </a:lnTo>
                    <a:lnTo>
                      <a:pt x="402749" y="3617"/>
                    </a:lnTo>
                    <a:lnTo>
                      <a:pt x="385997" y="7996"/>
                    </a:lnTo>
                    <a:lnTo>
                      <a:pt x="385997" y="93781"/>
                    </a:lnTo>
                    <a:close/>
                    <a:moveTo>
                      <a:pt x="239717" y="0"/>
                    </a:moveTo>
                    <a:cubicBezTo>
                      <a:pt x="233660" y="0"/>
                      <a:pt x="228765" y="4643"/>
                      <a:pt x="228765" y="10690"/>
                    </a:cubicBezTo>
                    <a:cubicBezTo>
                      <a:pt x="228765" y="16750"/>
                      <a:pt x="233660" y="21387"/>
                      <a:pt x="239717" y="21387"/>
                    </a:cubicBezTo>
                    <a:cubicBezTo>
                      <a:pt x="245774" y="21387"/>
                      <a:pt x="250676" y="16750"/>
                      <a:pt x="250676" y="10690"/>
                    </a:cubicBezTo>
                    <a:cubicBezTo>
                      <a:pt x="250676" y="4643"/>
                      <a:pt x="245774" y="0"/>
                      <a:pt x="239717" y="0"/>
                    </a:cubicBezTo>
                    <a:moveTo>
                      <a:pt x="48332" y="71881"/>
                    </a:moveTo>
                    <a:cubicBezTo>
                      <a:pt x="45117" y="76517"/>
                      <a:pt x="39568" y="79608"/>
                      <a:pt x="33248" y="79608"/>
                    </a:cubicBezTo>
                    <a:cubicBezTo>
                      <a:pt x="23842" y="79608"/>
                      <a:pt x="16752" y="72394"/>
                      <a:pt x="16752" y="62608"/>
                    </a:cubicBezTo>
                    <a:cubicBezTo>
                      <a:pt x="16752" y="53591"/>
                      <a:pt x="23072" y="45473"/>
                      <a:pt x="32870" y="45473"/>
                    </a:cubicBezTo>
                    <a:cubicBezTo>
                      <a:pt x="39317" y="45473"/>
                      <a:pt x="44860" y="48564"/>
                      <a:pt x="48332" y="53201"/>
                    </a:cubicBezTo>
                    <a:lnTo>
                      <a:pt x="48332" y="71881"/>
                    </a:lnTo>
                    <a:close/>
                    <a:moveTo>
                      <a:pt x="48973" y="36328"/>
                    </a:moveTo>
                    <a:cubicBezTo>
                      <a:pt x="44079" y="32333"/>
                      <a:pt x="37759" y="30018"/>
                      <a:pt x="30675" y="30018"/>
                    </a:cubicBezTo>
                    <a:cubicBezTo>
                      <a:pt x="13660" y="30018"/>
                      <a:pt x="0" y="44184"/>
                      <a:pt x="0" y="62608"/>
                    </a:cubicBezTo>
                    <a:cubicBezTo>
                      <a:pt x="0" y="71117"/>
                      <a:pt x="3092" y="78839"/>
                      <a:pt x="7988" y="84508"/>
                    </a:cubicBezTo>
                    <a:cubicBezTo>
                      <a:pt x="13531" y="90952"/>
                      <a:pt x="22296" y="95070"/>
                      <a:pt x="31574" y="95070"/>
                    </a:cubicBezTo>
                    <a:cubicBezTo>
                      <a:pt x="37887" y="95070"/>
                      <a:pt x="43822" y="93139"/>
                      <a:pt x="48973" y="88759"/>
                    </a:cubicBezTo>
                    <a:lnTo>
                      <a:pt x="48973" y="93781"/>
                    </a:lnTo>
                    <a:lnTo>
                      <a:pt x="65085" y="93781"/>
                    </a:lnTo>
                    <a:lnTo>
                      <a:pt x="65085" y="31301"/>
                    </a:lnTo>
                    <a:lnTo>
                      <a:pt x="48973" y="31301"/>
                    </a:lnTo>
                    <a:lnTo>
                      <a:pt x="48973" y="36328"/>
                    </a:lnTo>
                    <a:close/>
                    <a:moveTo>
                      <a:pt x="80547" y="93781"/>
                    </a:moveTo>
                    <a:lnTo>
                      <a:pt x="97306" y="93781"/>
                    </a:lnTo>
                    <a:lnTo>
                      <a:pt x="97306" y="3617"/>
                    </a:lnTo>
                    <a:lnTo>
                      <a:pt x="80547" y="7996"/>
                    </a:lnTo>
                    <a:lnTo>
                      <a:pt x="80547" y="93781"/>
                    </a:lnTo>
                    <a:close/>
                    <a:moveTo>
                      <a:pt x="188934" y="30012"/>
                    </a:moveTo>
                    <a:cubicBezTo>
                      <a:pt x="179650" y="30012"/>
                      <a:pt x="171791" y="34526"/>
                      <a:pt x="166767" y="39810"/>
                    </a:cubicBezTo>
                    <a:cubicBezTo>
                      <a:pt x="161865" y="33879"/>
                      <a:pt x="154262" y="30012"/>
                      <a:pt x="145760" y="30012"/>
                    </a:cubicBezTo>
                    <a:cubicBezTo>
                      <a:pt x="139704" y="30012"/>
                      <a:pt x="133775" y="31949"/>
                      <a:pt x="128874" y="36328"/>
                    </a:cubicBezTo>
                    <a:lnTo>
                      <a:pt x="128874" y="31307"/>
                    </a:lnTo>
                    <a:lnTo>
                      <a:pt x="112756" y="31307"/>
                    </a:lnTo>
                    <a:lnTo>
                      <a:pt x="112756" y="93787"/>
                    </a:lnTo>
                    <a:lnTo>
                      <a:pt x="129515" y="93787"/>
                    </a:lnTo>
                    <a:lnTo>
                      <a:pt x="129515" y="53201"/>
                    </a:lnTo>
                    <a:cubicBezTo>
                      <a:pt x="131831" y="50250"/>
                      <a:pt x="136996" y="45473"/>
                      <a:pt x="144079" y="45473"/>
                    </a:cubicBezTo>
                    <a:cubicBezTo>
                      <a:pt x="147294" y="45473"/>
                      <a:pt x="150907" y="46506"/>
                      <a:pt x="153486" y="49340"/>
                    </a:cubicBezTo>
                    <a:cubicBezTo>
                      <a:pt x="155417" y="51527"/>
                      <a:pt x="156578" y="54361"/>
                      <a:pt x="156578" y="60030"/>
                    </a:cubicBezTo>
                    <a:lnTo>
                      <a:pt x="156578" y="93781"/>
                    </a:lnTo>
                    <a:lnTo>
                      <a:pt x="173331" y="93781"/>
                    </a:lnTo>
                    <a:lnTo>
                      <a:pt x="173331" y="60678"/>
                    </a:lnTo>
                    <a:cubicBezTo>
                      <a:pt x="173331" y="58100"/>
                      <a:pt x="173074" y="55772"/>
                      <a:pt x="172817" y="53714"/>
                    </a:cubicBezTo>
                    <a:cubicBezTo>
                      <a:pt x="175011" y="50501"/>
                      <a:pt x="180677" y="45467"/>
                      <a:pt x="187901" y="45467"/>
                    </a:cubicBezTo>
                    <a:cubicBezTo>
                      <a:pt x="191116" y="45467"/>
                      <a:pt x="194728" y="46499"/>
                      <a:pt x="197307" y="49334"/>
                    </a:cubicBezTo>
                    <a:cubicBezTo>
                      <a:pt x="199239" y="51521"/>
                      <a:pt x="200406" y="54355"/>
                      <a:pt x="200406" y="60024"/>
                    </a:cubicBezTo>
                    <a:lnTo>
                      <a:pt x="200406" y="93774"/>
                    </a:lnTo>
                    <a:lnTo>
                      <a:pt x="217152" y="93774"/>
                    </a:lnTo>
                    <a:lnTo>
                      <a:pt x="217152" y="60671"/>
                    </a:lnTo>
                    <a:cubicBezTo>
                      <a:pt x="217152" y="51392"/>
                      <a:pt x="214830" y="44954"/>
                      <a:pt x="210845" y="40055"/>
                    </a:cubicBezTo>
                    <a:cubicBezTo>
                      <a:pt x="205821" y="33879"/>
                      <a:pt x="197582" y="30012"/>
                      <a:pt x="188934" y="30012"/>
                    </a:cubicBezTo>
                    <a:moveTo>
                      <a:pt x="231344" y="93781"/>
                    </a:moveTo>
                    <a:lnTo>
                      <a:pt x="248096" y="93781"/>
                    </a:lnTo>
                    <a:lnTo>
                      <a:pt x="248096" y="31301"/>
                    </a:lnTo>
                    <a:lnTo>
                      <a:pt x="231344" y="31301"/>
                    </a:lnTo>
                    <a:lnTo>
                      <a:pt x="231344" y="93781"/>
                    </a:lnTo>
                    <a:close/>
                  </a:path>
                </a:pathLst>
              </a:custGeom>
              <a:solidFill>
                <a:schemeClr val="tx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D71BBBED-C082-9129-962D-7BE8E334FE01}"/>
              </a:ext>
            </a:extLst>
          </p:cNvPr>
          <p:cNvSpPr txBox="1"/>
          <p:nvPr/>
        </p:nvSpPr>
        <p:spPr>
          <a:xfrm>
            <a:off x="582628" y="1737932"/>
            <a:ext cx="70238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Actualización de las guías 2026 sobre dislipemia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6B55089-6134-7A98-8E15-624CD565860A}"/>
              </a:ext>
            </a:extLst>
          </p:cNvPr>
          <p:cNvSpPr txBox="1"/>
          <p:nvPr/>
        </p:nvSpPr>
        <p:spPr>
          <a:xfrm>
            <a:off x="448870" y="5488198"/>
            <a:ext cx="5432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F0BE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Fecha de elaboración: Junio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F0BE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Dr./Dra.____________________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54514D5-E346-999C-8781-F4CB71FF8A9F}"/>
              </a:ext>
            </a:extLst>
          </p:cNvPr>
          <p:cNvSpPr txBox="1"/>
          <p:nvPr/>
        </p:nvSpPr>
        <p:spPr>
          <a:xfrm>
            <a:off x="3224200" y="6545535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</a:t>
            </a:r>
            <a:r>
              <a:rPr lang="es-ES" dirty="0"/>
              <a:t>2600001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20000"/>
                  <a:lumOff val="8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83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2022AAF8-9336-5342-5D4F-DBEA0ED54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FBA70145-0766-9CDD-194E-E0CD13B3DF55}"/>
              </a:ext>
            </a:extLst>
          </p:cNvPr>
          <p:cNvSpPr/>
          <p:nvPr/>
        </p:nvSpPr>
        <p:spPr>
          <a:xfrm>
            <a:off x="2107682" y="2714765"/>
            <a:ext cx="9034670" cy="27311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2E5B56F-ACDD-2F7B-CFD3-E8F6822A0B52}"/>
              </a:ext>
            </a:extLst>
          </p:cNvPr>
          <p:cNvSpPr/>
          <p:nvPr/>
        </p:nvSpPr>
        <p:spPr>
          <a:xfrm>
            <a:off x="2121850" y="1298448"/>
            <a:ext cx="9020501" cy="13466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E4CC1873-1244-DC1B-F03D-ECD16F117D8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95" imgH="394" progId="TCLayout.ActiveDocument.1">
                  <p:embed/>
                </p:oleObj>
              </mc:Choice>
              <mc:Fallback>
                <p:oleObj name="Diapositiva de think-cell" r:id="rId5" imgW="395" imgH="39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4CC1873-1244-DC1B-F03D-ECD16F117D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D2AFEADF-8A58-4ADC-68ED-B9006E62F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526" y="241062"/>
            <a:ext cx="11858857" cy="88078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z="2800" noProof="0" dirty="0"/>
              <a:t>Mensajes clave de las guías internacionales y nacionales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2E1F73-C055-9445-6F23-406AE055E0B3}"/>
              </a:ext>
            </a:extLst>
          </p:cNvPr>
          <p:cNvSpPr txBox="1"/>
          <p:nvPr/>
        </p:nvSpPr>
        <p:spPr>
          <a:xfrm>
            <a:off x="849443" y="6349372"/>
            <a:ext cx="9878940" cy="461665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ADA: American Diabetes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AACE: American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Clinical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Endocrinology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 SED: Sociedad Española de Diabetes. KDIGO: Kidney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Disease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Improving Global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Outcomes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SEN: Sociedad Española de Nefrología. ESC:  European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Cardiology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EAS: European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Atherosclerosis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NICE: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National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Institute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Health and Care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Excellence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SEMERGEN: Sociedad Española de Médicos de Atención Primaria. SEMFYC: Sociedad Española de Medicina de Familia y Comunitaria. PAPPS: Programa de Actividades Preventivas y de Promoción de la Salud. DM: Diabetes mellitus. RCV: Riesgo cardiovascular. ECV: Enfermedad cardiovascular. ERC: Enfermedad renal crónica. </a:t>
            </a:r>
            <a:r>
              <a:rPr kumimoji="0" lang="es-E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colesterol unido a lipoproteína de baja intensidad. FG: Filtración Glomerular. CV: Cardiovascular. EE.UU.: Estados Unidos de América. EU: Unión Europea. ES: España.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D178183-4553-B07A-3571-80212CB21B1E}"/>
              </a:ext>
            </a:extLst>
          </p:cNvPr>
          <p:cNvSpPr txBox="1"/>
          <p:nvPr/>
        </p:nvSpPr>
        <p:spPr>
          <a:xfrm>
            <a:off x="2203151" y="1349668"/>
            <a:ext cx="8939200" cy="14446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Factor causal clave de enfermedad cardiovascular </a:t>
            </a: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ACC/AHA 2026; ESC/EAS 2025; SEC 2025; SEMERGEN 2026; </a:t>
            </a:r>
            <a:r>
              <a:rPr kumimoji="0" lang="es-E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SEMFyC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(PAPPS 2022)</a:t>
            </a:r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Reducir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cuanto antes, a niveles más bajos y mantenerlo en el tiempo 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SEMERGEN 2026</a:t>
            </a: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Disminución de los valores de 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 forma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temprana e intensiva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ACC/AHA 2026</a:t>
            </a:r>
          </a:p>
          <a:p>
            <a:pPr marL="0" marR="0" lvl="0" indent="0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32B308F-998B-38FD-3632-2B9E2E5A23D3}"/>
              </a:ext>
            </a:extLst>
          </p:cNvPr>
          <p:cNvSpPr txBox="1"/>
          <p:nvPr/>
        </p:nvSpPr>
        <p:spPr>
          <a:xfrm>
            <a:off x="1607541" y="5589382"/>
            <a:ext cx="9878939" cy="615553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mayoría de las guías se alinean con las europeas (ESC2025),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todas comparten</a:t>
            </a: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los principios fundamentales: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reducir </a:t>
            </a:r>
            <a:r>
              <a:rPr kumimoji="0" lang="es-ES" sz="1700" b="1" i="0" u="none" strike="noStrike" kern="1200" cap="none" spc="0" normalizeH="0" baseline="0" noProof="0" dirty="0" err="1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usar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estatinas como base</a:t>
            </a: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intensificar según riesgo y objetivos</a:t>
            </a: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9FC8724-44C2-789F-638C-C55DE04E2BA8}"/>
              </a:ext>
            </a:extLst>
          </p:cNvPr>
          <p:cNvSpPr txBox="1"/>
          <p:nvPr/>
        </p:nvSpPr>
        <p:spPr>
          <a:xfrm>
            <a:off x="11324110" y="23359"/>
            <a:ext cx="872176" cy="208663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4050B9A-9E67-AB26-A97C-EB20A25CCA10}"/>
              </a:ext>
            </a:extLst>
          </p:cNvPr>
          <p:cNvSpPr txBox="1"/>
          <p:nvPr/>
        </p:nvSpPr>
        <p:spPr>
          <a:xfrm>
            <a:off x="2203151" y="2821683"/>
            <a:ext cx="9034670" cy="2591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Estatinas como primera línea del tratamiento hipolipemiante. </a:t>
            </a: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ACC/AHA 2026; ESC/EAS 2025; SEC 2025; SEA 2026; NICE 2023; SEMERGEN 2026; </a:t>
            </a:r>
            <a:r>
              <a:rPr kumimoji="0" lang="es-E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SEMFyC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(PAPPS 2022)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Estatinas de alta intensidad como primera línea en pacientes con riesgo cardiovascular alto/muy alto. 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SEA 2026; AHA/ACC 2026; SEMERGEN 2026; ESC/EAS 2025</a:t>
            </a: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Estatinas a la máxima dosis tolerada para alcanzar objetivos de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antes de añadir otras terapias.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SEA 2026; AHA/ACC 2026; ESC/EAS 2025</a:t>
            </a: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Añadir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ezetimiba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si no se alcanzan objetivos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 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SEA 2026; AHA/ACC 2026; ESC/EAS 2025, </a:t>
            </a:r>
            <a:r>
              <a:rPr kumimoji="0" lang="es-E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SEMFyC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(PAPPS 2022), SEMERGEN 2026</a:t>
            </a: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9388" marR="0" lvl="0" indent="-179388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Tratamiento escalonado: estatina → añadir 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ezetimiba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→ otras terapias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ESC/EAS 2025; SEC 2025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B9649E3-0FB4-1C04-E614-E03C0B777986}"/>
              </a:ext>
            </a:extLst>
          </p:cNvPr>
          <p:cNvSpPr txBox="1"/>
          <p:nvPr/>
        </p:nvSpPr>
        <p:spPr>
          <a:xfrm>
            <a:off x="1049649" y="1824079"/>
            <a:ext cx="1058033" cy="305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FA904DA-C916-09EB-560A-062FA59C846E}"/>
              </a:ext>
            </a:extLst>
          </p:cNvPr>
          <p:cNvSpPr txBox="1"/>
          <p:nvPr/>
        </p:nvSpPr>
        <p:spPr>
          <a:xfrm>
            <a:off x="461531" y="3625773"/>
            <a:ext cx="1660319" cy="498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Tratamiento</a:t>
            </a:r>
          </a:p>
          <a:p>
            <a:pPr marL="0" marR="0" lvl="0" indent="0" algn="ctr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dislipemia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53722A-746D-F989-7793-9B633CC75D71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3444207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ACA66C-6313-FAC8-52AE-E4B6466CB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574802"/>
            <a:ext cx="10672249" cy="4916293"/>
          </a:xfrm>
          <a:solidFill>
            <a:schemeClr val="bg2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1850" noProof="0" dirty="0"/>
              <a:t>Las guías internacionales y nacionales actuales (</a:t>
            </a:r>
            <a:r>
              <a:rPr lang="es-ES" sz="1800" noProof="0" dirty="0">
                <a:solidFill>
                  <a:srgbClr val="002855"/>
                </a:solidFill>
              </a:rPr>
              <a:t>AHA/ACC 2026, ESC/EAS 2025, SEA2026, SEMERGEN2026) </a:t>
            </a:r>
            <a:r>
              <a:rPr lang="es-ES" sz="1850" noProof="0" dirty="0"/>
              <a:t>refuerzan que </a:t>
            </a:r>
            <a:r>
              <a:rPr lang="es-ES" sz="1850" b="1" noProof="0" dirty="0"/>
              <a:t>bajar los niveles de </a:t>
            </a:r>
            <a:r>
              <a:rPr lang="es-ES" sz="1850" b="1" noProof="0" dirty="0" err="1"/>
              <a:t>cLDL</a:t>
            </a:r>
            <a:r>
              <a:rPr lang="es-ES" sz="1850" b="1" noProof="0" dirty="0"/>
              <a:t> lo más posible y de forma precoz </a:t>
            </a:r>
            <a:r>
              <a:rPr lang="es-ES" sz="1850" noProof="0" dirty="0"/>
              <a:t>reduce significativamente el riesgo de eventos cardiovasculares. </a:t>
            </a:r>
          </a:p>
          <a:p>
            <a:pPr marL="457200" indent="-457200">
              <a:buFont typeface="+mj-lt"/>
              <a:buAutoNum type="arabicPeriod"/>
            </a:pPr>
            <a:endParaRPr lang="es-ES" sz="1850" noProof="0" dirty="0"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1850" noProof="0" dirty="0"/>
              <a:t>La nueva guía americana:</a:t>
            </a:r>
          </a:p>
          <a:p>
            <a:pPr marL="1142365" lvl="1" indent="-457200"/>
            <a:r>
              <a:rPr lang="es-ES" sz="1850" noProof="0" dirty="0">
                <a:solidFill>
                  <a:schemeClr val="accent1"/>
                </a:solidFill>
              </a:rPr>
              <a:t>Presenta una </a:t>
            </a:r>
            <a:r>
              <a:rPr lang="es-ES" sz="1850" b="1" noProof="0" dirty="0">
                <a:solidFill>
                  <a:schemeClr val="accent1"/>
                </a:solidFill>
              </a:rPr>
              <a:t>nueva calculadora PREVENT </a:t>
            </a:r>
            <a:r>
              <a:rPr lang="es-ES" sz="1850" noProof="0" dirty="0">
                <a:solidFill>
                  <a:schemeClr val="accent1"/>
                </a:solidFill>
              </a:rPr>
              <a:t>(10–30 años) para una </a:t>
            </a:r>
            <a:r>
              <a:rPr lang="es-ES" sz="1850" b="1" noProof="0" dirty="0">
                <a:solidFill>
                  <a:schemeClr val="accent1"/>
                </a:solidFill>
              </a:rPr>
              <a:t>clasificación del riesgo más precisa</a:t>
            </a:r>
            <a:r>
              <a:rPr lang="es-ES" sz="1850" noProof="0" dirty="0">
                <a:solidFill>
                  <a:schemeClr val="accent1"/>
                </a:solidFill>
              </a:rPr>
              <a:t>.</a:t>
            </a:r>
            <a:endParaRPr lang="es-ES" sz="1850" noProof="0" dirty="0">
              <a:solidFill>
                <a:schemeClr val="accent1"/>
              </a:solidFill>
              <a:cs typeface="Arial"/>
            </a:endParaRPr>
          </a:p>
          <a:p>
            <a:pPr marL="1142365" lvl="1" indent="-457200"/>
            <a:r>
              <a:rPr lang="es-ES" sz="1850" b="1" noProof="0" dirty="0">
                <a:solidFill>
                  <a:schemeClr val="accent1"/>
                </a:solidFill>
              </a:rPr>
              <a:t>Modificadores de riesgo</a:t>
            </a:r>
            <a:r>
              <a:rPr lang="es-ES" sz="1850" noProof="0" dirty="0">
                <a:solidFill>
                  <a:schemeClr val="accent1"/>
                </a:solidFill>
              </a:rPr>
              <a:t> ganan protagonismo.</a:t>
            </a:r>
            <a:endParaRPr lang="es-ES" sz="1850" noProof="0" dirty="0">
              <a:solidFill>
                <a:schemeClr val="accent1"/>
              </a:solidFill>
              <a:cs typeface="Arial"/>
            </a:endParaRPr>
          </a:p>
          <a:p>
            <a:pPr marL="1142365" lvl="1" indent="-457200"/>
            <a:r>
              <a:rPr lang="es-ES" sz="1850" b="1" noProof="0" dirty="0">
                <a:solidFill>
                  <a:schemeClr val="accent1"/>
                </a:solidFill>
              </a:rPr>
              <a:t>Intensificación terapéutica más temprana</a:t>
            </a:r>
            <a:r>
              <a:rPr lang="es-ES" sz="1850" noProof="0" dirty="0">
                <a:solidFill>
                  <a:schemeClr val="accent1"/>
                </a:solidFill>
              </a:rPr>
              <a:t>. </a:t>
            </a:r>
            <a:endParaRPr lang="es-ES" sz="1850" noProof="0" dirty="0">
              <a:solidFill>
                <a:schemeClr val="accent1"/>
              </a:solidFill>
              <a:cs typeface="Arial"/>
            </a:endParaRPr>
          </a:p>
          <a:p>
            <a:pPr marL="1142365" lvl="2" indent="0">
              <a:buNone/>
            </a:pPr>
            <a:endParaRPr lang="es-ES" sz="1850" noProof="0" dirty="0">
              <a:solidFill>
                <a:schemeClr val="accent1"/>
              </a:solidFill>
            </a:endParaRPr>
          </a:p>
          <a:p>
            <a:pPr marL="1142365" lvl="2" indent="0">
              <a:buNone/>
            </a:pPr>
            <a:r>
              <a:rPr lang="es-ES" sz="1850" noProof="0" dirty="0">
                <a:solidFill>
                  <a:schemeClr val="accent1"/>
                </a:solidFill>
              </a:rPr>
              <a:t>Escalado claro: Estatina → Estatina +</a:t>
            </a:r>
            <a:r>
              <a:rPr lang="es-ES" sz="1850" noProof="0" dirty="0" err="1">
                <a:solidFill>
                  <a:schemeClr val="accent1"/>
                </a:solidFill>
              </a:rPr>
              <a:t>Ezetimiba</a:t>
            </a:r>
            <a:r>
              <a:rPr lang="es-ES" sz="1850" noProof="0" dirty="0">
                <a:solidFill>
                  <a:schemeClr val="accent1"/>
                </a:solidFill>
              </a:rPr>
              <a:t> → PCSK9 → </a:t>
            </a:r>
            <a:r>
              <a:rPr lang="es-ES" sz="1850" noProof="0" dirty="0" err="1">
                <a:solidFill>
                  <a:schemeClr val="accent1"/>
                </a:solidFill>
              </a:rPr>
              <a:t>Bempedoico</a:t>
            </a:r>
            <a:r>
              <a:rPr lang="es-ES" sz="1850" noProof="0" dirty="0">
                <a:solidFill>
                  <a:schemeClr val="accent1"/>
                </a:solidFill>
              </a:rPr>
              <a:t> → </a:t>
            </a:r>
            <a:r>
              <a:rPr lang="es-ES" sz="1850" noProof="0" dirty="0" err="1">
                <a:solidFill>
                  <a:schemeClr val="accent1"/>
                </a:solidFill>
              </a:rPr>
              <a:t>Inclisiran</a:t>
            </a:r>
            <a:r>
              <a:rPr lang="es-ES" sz="1850" noProof="0" dirty="0">
                <a:solidFill>
                  <a:schemeClr val="accent1"/>
                </a:solidFill>
              </a:rPr>
              <a:t>.</a:t>
            </a:r>
            <a:endParaRPr lang="es-ES" sz="1850" noProof="0" dirty="0">
              <a:solidFill>
                <a:schemeClr val="accent1"/>
              </a:solidFill>
              <a:cs typeface="Arial"/>
            </a:endParaRPr>
          </a:p>
          <a:p>
            <a:pPr marL="1142365" lvl="1" indent="-457200"/>
            <a:endParaRPr lang="es-ES" sz="1850" b="1" noProof="0" dirty="0">
              <a:solidFill>
                <a:schemeClr val="accent1"/>
              </a:solidFill>
            </a:endParaRPr>
          </a:p>
          <a:p>
            <a:pPr marL="1142365" lvl="1" indent="-457200"/>
            <a:r>
              <a:rPr lang="es-ES" sz="1850" b="1" noProof="0" dirty="0">
                <a:solidFill>
                  <a:schemeClr val="accent1"/>
                </a:solidFill>
              </a:rPr>
              <a:t>Los objetivos terapéuticos de c-LDL estrictas se mantienen </a:t>
            </a:r>
            <a:r>
              <a:rPr lang="es-ES" sz="1850" noProof="0" dirty="0">
                <a:solidFill>
                  <a:schemeClr val="accent1"/>
                </a:solidFill>
              </a:rPr>
              <a:t>(&lt;100/&lt;70/&lt;55 mg/</a:t>
            </a:r>
            <a:r>
              <a:rPr lang="es-ES" sz="1850" noProof="0" dirty="0" err="1">
                <a:solidFill>
                  <a:schemeClr val="accent1"/>
                </a:solidFill>
              </a:rPr>
              <a:t>dL</a:t>
            </a:r>
            <a:r>
              <a:rPr lang="es-ES" sz="1850" noProof="0" dirty="0">
                <a:solidFill>
                  <a:schemeClr val="accent1"/>
                </a:solidFill>
              </a:rPr>
              <a:t>).</a:t>
            </a:r>
            <a:endParaRPr lang="es-ES" sz="1850" noProof="0" dirty="0">
              <a:solidFill>
                <a:schemeClr val="accent1"/>
              </a:solidFill>
              <a:cs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D4CA957-320B-4D55-F4AB-1094955F493D}"/>
              </a:ext>
            </a:extLst>
          </p:cNvPr>
          <p:cNvSpPr/>
          <p:nvPr/>
        </p:nvSpPr>
        <p:spPr>
          <a:xfrm>
            <a:off x="1777550" y="4495241"/>
            <a:ext cx="9500050" cy="5988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5539264-6D1A-D0EB-A525-E2856BCC8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26160"/>
            <a:ext cx="10346231" cy="880781"/>
          </a:xfrm>
        </p:spPr>
        <p:txBody>
          <a:bodyPr/>
          <a:lstStyle/>
          <a:p>
            <a:r>
              <a:rPr lang="es-ES" sz="2800" noProof="0" dirty="0"/>
              <a:t>Mensajes clave guía americana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2B1EAC-F25E-DCE1-3CAD-FC79DB8AC445}"/>
              </a:ext>
            </a:extLst>
          </p:cNvPr>
          <p:cNvSpPr txBox="1"/>
          <p:nvPr/>
        </p:nvSpPr>
        <p:spPr>
          <a:xfrm>
            <a:off x="2199011" y="6132445"/>
            <a:ext cx="609734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900" noProof="0" dirty="0">
              <a:solidFill>
                <a:srgbClr val="002855"/>
              </a:solidFill>
              <a:latin typeface="Aria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961DC74-F1FB-DFDF-E408-A336E988A9E5}"/>
              </a:ext>
            </a:extLst>
          </p:cNvPr>
          <p:cNvSpPr txBox="1"/>
          <p:nvPr/>
        </p:nvSpPr>
        <p:spPr>
          <a:xfrm>
            <a:off x="1240419" y="6077503"/>
            <a:ext cx="9057264" cy="369332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s-ES" sz="900" noProof="0" dirty="0">
                <a:solidFill>
                  <a:srgbClr val="002855"/>
                </a:solidFill>
                <a:latin typeface="Arial"/>
              </a:rPr>
              <a:t>AHA/ACC: American College </a:t>
            </a:r>
            <a:r>
              <a:rPr lang="es-ES" sz="900" noProof="0" dirty="0" err="1">
                <a:solidFill>
                  <a:srgbClr val="002855"/>
                </a:solidFill>
                <a:latin typeface="Arial"/>
              </a:rPr>
              <a:t>of</a:t>
            </a:r>
            <a:r>
              <a:rPr lang="es-ES" sz="900" noProof="0" dirty="0">
                <a:solidFill>
                  <a:srgbClr val="002855"/>
                </a:solidFill>
                <a:latin typeface="Arial"/>
              </a:rPr>
              <a:t> </a:t>
            </a:r>
            <a:r>
              <a:rPr lang="es-ES" sz="900" noProof="0" dirty="0" err="1">
                <a:solidFill>
                  <a:srgbClr val="002855"/>
                </a:solidFill>
                <a:latin typeface="Arial"/>
              </a:rPr>
              <a:t>Cardiology</a:t>
            </a:r>
            <a:r>
              <a:rPr lang="es-ES" sz="900" noProof="0" dirty="0">
                <a:solidFill>
                  <a:srgbClr val="002855"/>
                </a:solidFill>
                <a:latin typeface="Arial"/>
              </a:rPr>
              <a:t>/American Heart </a:t>
            </a:r>
            <a:r>
              <a:rPr lang="es-ES" sz="900" noProof="0" dirty="0" err="1">
                <a:solidFill>
                  <a:srgbClr val="002855"/>
                </a:solidFill>
                <a:latin typeface="Arial"/>
              </a:rPr>
              <a:t>Association</a:t>
            </a:r>
            <a:r>
              <a:rPr lang="es-ES" sz="900" noProof="0" dirty="0">
                <a:solidFill>
                  <a:srgbClr val="002855"/>
                </a:solidFill>
                <a:latin typeface="Arial"/>
              </a:rPr>
              <a:t>. ESC: European </a:t>
            </a:r>
            <a:r>
              <a:rPr lang="es-ES" sz="900" noProof="0" dirty="0" err="1">
                <a:solidFill>
                  <a:srgbClr val="002855"/>
                </a:solidFill>
                <a:latin typeface="Arial"/>
              </a:rPr>
              <a:t>Society</a:t>
            </a:r>
            <a:r>
              <a:rPr lang="es-ES" sz="900" noProof="0" dirty="0">
                <a:solidFill>
                  <a:srgbClr val="002855"/>
                </a:solidFill>
                <a:latin typeface="Arial"/>
              </a:rPr>
              <a:t> </a:t>
            </a:r>
            <a:r>
              <a:rPr lang="es-ES" sz="900" noProof="0" dirty="0" err="1">
                <a:solidFill>
                  <a:srgbClr val="002855"/>
                </a:solidFill>
                <a:latin typeface="Arial"/>
              </a:rPr>
              <a:t>of</a:t>
            </a:r>
            <a:r>
              <a:rPr lang="es-ES" sz="900" noProof="0" dirty="0">
                <a:solidFill>
                  <a:srgbClr val="002855"/>
                </a:solidFill>
                <a:latin typeface="Arial"/>
              </a:rPr>
              <a:t> </a:t>
            </a:r>
            <a:r>
              <a:rPr lang="es-ES" sz="900" noProof="0" dirty="0" err="1">
                <a:solidFill>
                  <a:srgbClr val="002855"/>
                </a:solidFill>
                <a:latin typeface="Arial"/>
              </a:rPr>
              <a:t>Cardiology</a:t>
            </a:r>
            <a:r>
              <a:rPr lang="es-ES" sz="900" noProof="0" dirty="0">
                <a:solidFill>
                  <a:srgbClr val="002855"/>
                </a:solidFill>
                <a:latin typeface="Arial"/>
              </a:rPr>
              <a:t>. EAS: European </a:t>
            </a:r>
            <a:r>
              <a:rPr lang="es-ES" sz="900" noProof="0" dirty="0" err="1">
                <a:solidFill>
                  <a:srgbClr val="002855"/>
                </a:solidFill>
                <a:latin typeface="Arial"/>
              </a:rPr>
              <a:t>Atherosclerosis</a:t>
            </a:r>
            <a:r>
              <a:rPr lang="es-ES" sz="900" noProof="0" dirty="0">
                <a:solidFill>
                  <a:srgbClr val="002855"/>
                </a:solidFill>
                <a:latin typeface="Arial"/>
              </a:rPr>
              <a:t> </a:t>
            </a:r>
            <a:r>
              <a:rPr lang="es-ES" sz="900" noProof="0" dirty="0" err="1">
                <a:solidFill>
                  <a:srgbClr val="002855"/>
                </a:solidFill>
                <a:latin typeface="Arial"/>
              </a:rPr>
              <a:t>Society</a:t>
            </a:r>
            <a:r>
              <a:rPr lang="es-ES" sz="900" noProof="0" dirty="0">
                <a:solidFill>
                  <a:srgbClr val="002855"/>
                </a:solidFill>
                <a:latin typeface="Arial"/>
              </a:rPr>
              <a:t>. SEA: Sociedad Española de Aterosclerosis, SEMERGEN: Sociedad Española de Médicos de Atención Primaria. </a:t>
            </a:r>
            <a:r>
              <a:rPr lang="es-ES" sz="900" noProof="0" dirty="0" err="1">
                <a:solidFill>
                  <a:srgbClr val="002855"/>
                </a:solidFill>
                <a:latin typeface="Arial"/>
              </a:rPr>
              <a:t>cLDL</a:t>
            </a:r>
            <a:r>
              <a:rPr lang="es-ES" sz="900" noProof="0" dirty="0">
                <a:solidFill>
                  <a:srgbClr val="002855"/>
                </a:solidFill>
                <a:latin typeface="Arial"/>
              </a:rPr>
              <a:t>: colesterol unido a lipoproteínas de baja densidad.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75CE1F6-4CAE-BFBB-9153-3F214ABFCF72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199650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283DE-8A27-6CDB-B1E5-F3459D0C6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4385" name="Object 1153" hidden="1">
            <a:extLst>
              <a:ext uri="{FF2B5EF4-FFF2-40B4-BE49-F238E27FC236}">
                <a16:creationId xmlns:a16="http://schemas.microsoft.com/office/drawing/2014/main" id="{56726A4E-08FF-7653-E620-5FAB02E492A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864385" name="Object 1153" hidden="1">
                        <a:extLst>
                          <a:ext uri="{FF2B5EF4-FFF2-40B4-BE49-F238E27FC236}">
                            <a16:creationId xmlns:a16="http://schemas.microsoft.com/office/drawing/2014/main" id="{56726A4E-08FF-7653-E620-5FAB02E492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5CC8B7B-D130-DF68-1551-3EF1204C41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1" y="1"/>
            <a:ext cx="158751" cy="15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anchor="ctr" anchorCtr="0">
            <a:noAutofit/>
          </a:bodyPr>
          <a:lstStyle/>
          <a:p>
            <a:pPr marL="0" marR="0" lvl="0" indent="0" algn="ctr" defTabSz="914377" rtl="0" eaLnBrk="1" fontAlgn="base" latinLnBrk="0" hangingPunct="1">
              <a:lnSpc>
                <a:spcPts val="3551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5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7C9B416B-6A12-C59C-42F9-989D4A82C280}"/>
              </a:ext>
            </a:extLst>
          </p:cNvPr>
          <p:cNvGrpSpPr/>
          <p:nvPr/>
        </p:nvGrpSpPr>
        <p:grpSpPr>
          <a:xfrm>
            <a:off x="0" y="1083"/>
            <a:ext cx="12192000" cy="6858000"/>
            <a:chOff x="3329" y="0"/>
            <a:chExt cx="9144000" cy="5143500"/>
          </a:xfrm>
        </p:grpSpPr>
        <p:pic>
          <p:nvPicPr>
            <p:cNvPr id="7" name="Imagen 6" descr="Imagen que contiene persona, hombre, azul, sostener&#10;&#10;Descripción generada automáticamente">
              <a:extLst>
                <a:ext uri="{FF2B5EF4-FFF2-40B4-BE49-F238E27FC236}">
                  <a16:creationId xmlns:a16="http://schemas.microsoft.com/office/drawing/2014/main" id="{BD4861DA-B263-2678-75FF-84609E7B8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29" y="0"/>
              <a:ext cx="9144000" cy="514350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53C2B418-CC84-188B-BEDE-E25F258B14CF}"/>
                </a:ext>
              </a:extLst>
            </p:cNvPr>
            <p:cNvGrpSpPr/>
            <p:nvPr/>
          </p:nvGrpSpPr>
          <p:grpSpPr>
            <a:xfrm>
              <a:off x="483338" y="574159"/>
              <a:ext cx="1334830" cy="413518"/>
              <a:chOff x="7785861" y="4639396"/>
              <a:chExt cx="1111660" cy="344382"/>
            </a:xfrm>
          </p:grpSpPr>
          <p:sp>
            <p:nvSpPr>
              <p:cNvPr id="11" name="Forma libre 10">
                <a:extLst>
                  <a:ext uri="{FF2B5EF4-FFF2-40B4-BE49-F238E27FC236}">
                    <a16:creationId xmlns:a16="http://schemas.microsoft.com/office/drawing/2014/main" id="{6FA51BFD-EBD3-2A32-63F9-CB64DBF87AD9}"/>
                  </a:ext>
                </a:extLst>
              </p:cNvPr>
              <p:cNvSpPr/>
              <p:nvPr/>
            </p:nvSpPr>
            <p:spPr>
              <a:xfrm>
                <a:off x="7785861" y="4639396"/>
                <a:ext cx="256158" cy="344382"/>
              </a:xfrm>
              <a:custGeom>
                <a:avLst/>
                <a:gdLst>
                  <a:gd name="connsiteX0" fmla="*/ 107295 w 139455"/>
                  <a:gd name="connsiteY0" fmla="*/ 11790 h 187485"/>
                  <a:gd name="connsiteX1" fmla="*/ 107295 w 139455"/>
                  <a:gd name="connsiteY1" fmla="*/ 0 h 187485"/>
                  <a:gd name="connsiteX2" fmla="*/ 46294 w 139455"/>
                  <a:gd name="connsiteY2" fmla="*/ 32046 h 187485"/>
                  <a:gd name="connsiteX3" fmla="*/ 39296 w 139455"/>
                  <a:gd name="connsiteY3" fmla="*/ 43610 h 187485"/>
                  <a:gd name="connsiteX4" fmla="*/ 39296 w 139455"/>
                  <a:gd name="connsiteY4" fmla="*/ 55400 h 187485"/>
                  <a:gd name="connsiteX5" fmla="*/ 100310 w 139455"/>
                  <a:gd name="connsiteY5" fmla="*/ 23353 h 187485"/>
                  <a:gd name="connsiteX6" fmla="*/ 107295 w 139455"/>
                  <a:gd name="connsiteY6" fmla="*/ 11790 h 187485"/>
                  <a:gd name="connsiteX7" fmla="*/ 107466 w 139455"/>
                  <a:gd name="connsiteY7" fmla="*/ 39279 h 187485"/>
                  <a:gd name="connsiteX8" fmla="*/ 46459 w 139455"/>
                  <a:gd name="connsiteY8" fmla="*/ 71325 h 187485"/>
                  <a:gd name="connsiteX9" fmla="*/ 39466 w 139455"/>
                  <a:gd name="connsiteY9" fmla="*/ 82889 h 187485"/>
                  <a:gd name="connsiteX10" fmla="*/ 39466 w 139455"/>
                  <a:gd name="connsiteY10" fmla="*/ 94678 h 187485"/>
                  <a:gd name="connsiteX11" fmla="*/ 100475 w 139455"/>
                  <a:gd name="connsiteY11" fmla="*/ 62638 h 187485"/>
                  <a:gd name="connsiteX12" fmla="*/ 107466 w 139455"/>
                  <a:gd name="connsiteY12" fmla="*/ 51069 h 187485"/>
                  <a:gd name="connsiteX13" fmla="*/ 107466 w 139455"/>
                  <a:gd name="connsiteY13" fmla="*/ 39279 h 187485"/>
                  <a:gd name="connsiteX14" fmla="*/ 39466 w 139455"/>
                  <a:gd name="connsiteY14" fmla="*/ 122167 h 187485"/>
                  <a:gd name="connsiteX15" fmla="*/ 39466 w 139455"/>
                  <a:gd name="connsiteY15" fmla="*/ 133951 h 187485"/>
                  <a:gd name="connsiteX16" fmla="*/ 100475 w 139455"/>
                  <a:gd name="connsiteY16" fmla="*/ 101905 h 187485"/>
                  <a:gd name="connsiteX17" fmla="*/ 107466 w 139455"/>
                  <a:gd name="connsiteY17" fmla="*/ 90347 h 187485"/>
                  <a:gd name="connsiteX18" fmla="*/ 107466 w 139455"/>
                  <a:gd name="connsiteY18" fmla="*/ 78558 h 187485"/>
                  <a:gd name="connsiteX19" fmla="*/ 46459 w 139455"/>
                  <a:gd name="connsiteY19" fmla="*/ 110598 h 187485"/>
                  <a:gd name="connsiteX20" fmla="*/ 39466 w 139455"/>
                  <a:gd name="connsiteY20" fmla="*/ 122167 h 187485"/>
                  <a:gd name="connsiteX21" fmla="*/ 135911 w 139455"/>
                  <a:gd name="connsiteY21" fmla="*/ 95809 h 187485"/>
                  <a:gd name="connsiteX22" fmla="*/ 133008 w 139455"/>
                  <a:gd name="connsiteY22" fmla="*/ 94672 h 187485"/>
                  <a:gd name="connsiteX23" fmla="*/ 121920 w 139455"/>
                  <a:gd name="connsiteY23" fmla="*/ 100488 h 187485"/>
                  <a:gd name="connsiteX24" fmla="*/ 120729 w 139455"/>
                  <a:gd name="connsiteY24" fmla="*/ 103347 h 187485"/>
                  <a:gd name="connsiteX25" fmla="*/ 122428 w 139455"/>
                  <a:gd name="connsiteY25" fmla="*/ 123475 h 187485"/>
                  <a:gd name="connsiteX26" fmla="*/ 73087 w 139455"/>
                  <a:gd name="connsiteY26" fmla="*/ 170658 h 187485"/>
                  <a:gd name="connsiteX27" fmla="*/ 16725 w 139455"/>
                  <a:gd name="connsiteY27" fmla="*/ 117788 h 187485"/>
                  <a:gd name="connsiteX28" fmla="*/ 24499 w 139455"/>
                  <a:gd name="connsiteY28" fmla="*/ 90170 h 187485"/>
                  <a:gd name="connsiteX29" fmla="*/ 24602 w 139455"/>
                  <a:gd name="connsiteY29" fmla="*/ 87171 h 187485"/>
                  <a:gd name="connsiteX30" fmla="*/ 18094 w 139455"/>
                  <a:gd name="connsiteY30" fmla="*/ 75345 h 187485"/>
                  <a:gd name="connsiteX31" fmla="*/ 14640 w 139455"/>
                  <a:gd name="connsiteY31" fmla="*/ 75088 h 187485"/>
                  <a:gd name="connsiteX32" fmla="*/ 94 w 139455"/>
                  <a:gd name="connsiteY32" fmla="*/ 121483 h 187485"/>
                  <a:gd name="connsiteX33" fmla="*/ 66994 w 139455"/>
                  <a:gd name="connsiteY33" fmla="*/ 187433 h 187485"/>
                  <a:gd name="connsiteX34" fmla="*/ 139455 w 139455"/>
                  <a:gd name="connsiteY34" fmla="*/ 117794 h 187485"/>
                  <a:gd name="connsiteX35" fmla="*/ 135911 w 139455"/>
                  <a:gd name="connsiteY35" fmla="*/ 95809 h 18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55" h="187485">
                    <a:moveTo>
                      <a:pt x="107295" y="11790"/>
                    </a:moveTo>
                    <a:lnTo>
                      <a:pt x="107295" y="0"/>
                    </a:lnTo>
                    <a:lnTo>
                      <a:pt x="46294" y="32046"/>
                    </a:lnTo>
                    <a:cubicBezTo>
                      <a:pt x="41997" y="34300"/>
                      <a:pt x="39296" y="38760"/>
                      <a:pt x="39296" y="43610"/>
                    </a:cubicBezTo>
                    <a:lnTo>
                      <a:pt x="39296" y="55400"/>
                    </a:lnTo>
                    <a:lnTo>
                      <a:pt x="100310" y="23353"/>
                    </a:lnTo>
                    <a:cubicBezTo>
                      <a:pt x="104612" y="21093"/>
                      <a:pt x="107295" y="16640"/>
                      <a:pt x="107295" y="11790"/>
                    </a:cubicBezTo>
                    <a:moveTo>
                      <a:pt x="107466" y="39279"/>
                    </a:moveTo>
                    <a:lnTo>
                      <a:pt x="46459" y="71325"/>
                    </a:lnTo>
                    <a:cubicBezTo>
                      <a:pt x="42168" y="73585"/>
                      <a:pt x="39466" y="78038"/>
                      <a:pt x="39466" y="82889"/>
                    </a:cubicBezTo>
                    <a:lnTo>
                      <a:pt x="39466" y="94678"/>
                    </a:lnTo>
                    <a:lnTo>
                      <a:pt x="100475" y="62638"/>
                    </a:lnTo>
                    <a:cubicBezTo>
                      <a:pt x="104771" y="60378"/>
                      <a:pt x="107466" y="55919"/>
                      <a:pt x="107466" y="51069"/>
                    </a:cubicBezTo>
                    <a:lnTo>
                      <a:pt x="107466" y="39279"/>
                    </a:lnTo>
                    <a:close/>
                    <a:moveTo>
                      <a:pt x="39466" y="122167"/>
                    </a:moveTo>
                    <a:lnTo>
                      <a:pt x="39466" y="133951"/>
                    </a:lnTo>
                    <a:lnTo>
                      <a:pt x="100475" y="101905"/>
                    </a:lnTo>
                    <a:cubicBezTo>
                      <a:pt x="104771" y="99651"/>
                      <a:pt x="107466" y="95198"/>
                      <a:pt x="107466" y="90347"/>
                    </a:cubicBezTo>
                    <a:lnTo>
                      <a:pt x="107466" y="78558"/>
                    </a:lnTo>
                    <a:lnTo>
                      <a:pt x="46459" y="110598"/>
                    </a:lnTo>
                    <a:cubicBezTo>
                      <a:pt x="42162" y="112864"/>
                      <a:pt x="39466" y="117317"/>
                      <a:pt x="39466" y="122167"/>
                    </a:cubicBezTo>
                    <a:moveTo>
                      <a:pt x="135911" y="95809"/>
                    </a:moveTo>
                    <a:cubicBezTo>
                      <a:pt x="135520" y="94617"/>
                      <a:pt x="134126" y="94086"/>
                      <a:pt x="133008" y="94672"/>
                    </a:cubicBezTo>
                    <a:lnTo>
                      <a:pt x="121920" y="100488"/>
                    </a:lnTo>
                    <a:cubicBezTo>
                      <a:pt x="120888" y="101038"/>
                      <a:pt x="120411" y="102223"/>
                      <a:pt x="120729" y="103347"/>
                    </a:cubicBezTo>
                    <a:cubicBezTo>
                      <a:pt x="122514" y="109651"/>
                      <a:pt x="123174" y="116438"/>
                      <a:pt x="122428" y="123475"/>
                    </a:cubicBezTo>
                    <a:cubicBezTo>
                      <a:pt x="119739" y="148942"/>
                      <a:pt x="98653" y="169082"/>
                      <a:pt x="73087" y="170658"/>
                    </a:cubicBezTo>
                    <a:cubicBezTo>
                      <a:pt x="42290" y="172564"/>
                      <a:pt x="16725" y="148154"/>
                      <a:pt x="16725" y="117788"/>
                    </a:cubicBezTo>
                    <a:cubicBezTo>
                      <a:pt x="16725" y="107665"/>
                      <a:pt x="19572" y="98203"/>
                      <a:pt x="24499" y="90170"/>
                    </a:cubicBezTo>
                    <a:cubicBezTo>
                      <a:pt x="25061" y="89248"/>
                      <a:pt x="25116" y="88112"/>
                      <a:pt x="24602" y="87171"/>
                    </a:cubicBezTo>
                    <a:lnTo>
                      <a:pt x="18094" y="75345"/>
                    </a:lnTo>
                    <a:cubicBezTo>
                      <a:pt x="17372" y="74037"/>
                      <a:pt x="15557" y="73915"/>
                      <a:pt x="14640" y="75088"/>
                    </a:cubicBezTo>
                    <a:cubicBezTo>
                      <a:pt x="4782" y="87782"/>
                      <a:pt x="-804" y="103964"/>
                      <a:pt x="94" y="121483"/>
                    </a:cubicBezTo>
                    <a:cubicBezTo>
                      <a:pt x="1953" y="157213"/>
                      <a:pt x="31228" y="186064"/>
                      <a:pt x="66994" y="187433"/>
                    </a:cubicBezTo>
                    <a:cubicBezTo>
                      <a:pt x="106751" y="188953"/>
                      <a:pt x="139455" y="157189"/>
                      <a:pt x="139455" y="117794"/>
                    </a:cubicBezTo>
                    <a:cubicBezTo>
                      <a:pt x="139455" y="110103"/>
                      <a:pt x="138209" y="102711"/>
                      <a:pt x="135911" y="95809"/>
                    </a:cubicBezTo>
                  </a:path>
                </a:pathLst>
              </a:custGeom>
              <a:solidFill>
                <a:schemeClr val="accent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6ACC476E-49A3-B470-3431-2B9B81C5B514}"/>
                  </a:ext>
                </a:extLst>
              </p:cNvPr>
              <p:cNvSpPr/>
              <p:nvPr/>
            </p:nvSpPr>
            <p:spPr>
              <a:xfrm>
                <a:off x="8098546" y="4754028"/>
                <a:ext cx="798975" cy="174628"/>
              </a:xfrm>
              <a:custGeom>
                <a:avLst/>
                <a:gdLst>
                  <a:gd name="connsiteX0" fmla="*/ 418218 w 434970"/>
                  <a:gd name="connsiteY0" fmla="*/ 7990 h 95069"/>
                  <a:gd name="connsiteX1" fmla="*/ 418218 w 434970"/>
                  <a:gd name="connsiteY1" fmla="*/ 93781 h 95069"/>
                  <a:gd name="connsiteX2" fmla="*/ 434970 w 434970"/>
                  <a:gd name="connsiteY2" fmla="*/ 93781 h 95069"/>
                  <a:gd name="connsiteX3" fmla="*/ 434970 w 434970"/>
                  <a:gd name="connsiteY3" fmla="*/ 3617 h 95069"/>
                  <a:gd name="connsiteX4" fmla="*/ 418218 w 434970"/>
                  <a:gd name="connsiteY4" fmla="*/ 7990 h 95069"/>
                  <a:gd name="connsiteX5" fmla="*/ 279670 w 434970"/>
                  <a:gd name="connsiteY5" fmla="*/ 37617 h 95069"/>
                  <a:gd name="connsiteX6" fmla="*/ 279670 w 434970"/>
                  <a:gd name="connsiteY6" fmla="*/ 31307 h 95069"/>
                  <a:gd name="connsiteX7" fmla="*/ 263565 w 434970"/>
                  <a:gd name="connsiteY7" fmla="*/ 31307 h 95069"/>
                  <a:gd name="connsiteX8" fmla="*/ 263565 w 434970"/>
                  <a:gd name="connsiteY8" fmla="*/ 93787 h 95069"/>
                  <a:gd name="connsiteX9" fmla="*/ 280306 w 434970"/>
                  <a:gd name="connsiteY9" fmla="*/ 93787 h 95069"/>
                  <a:gd name="connsiteX10" fmla="*/ 280306 w 434970"/>
                  <a:gd name="connsiteY10" fmla="*/ 54490 h 95069"/>
                  <a:gd name="connsiteX11" fmla="*/ 295518 w 434970"/>
                  <a:gd name="connsiteY11" fmla="*/ 45473 h 95069"/>
                  <a:gd name="connsiteX12" fmla="*/ 301575 w 434970"/>
                  <a:gd name="connsiteY12" fmla="*/ 46121 h 95069"/>
                  <a:gd name="connsiteX13" fmla="*/ 303512 w 434970"/>
                  <a:gd name="connsiteY13" fmla="*/ 30525 h 95069"/>
                  <a:gd name="connsiteX14" fmla="*/ 297834 w 434970"/>
                  <a:gd name="connsiteY14" fmla="*/ 30012 h 95069"/>
                  <a:gd name="connsiteX15" fmla="*/ 279670 w 434970"/>
                  <a:gd name="connsiteY15" fmla="*/ 37617 h 95069"/>
                  <a:gd name="connsiteX16" fmla="*/ 353776 w 434970"/>
                  <a:gd name="connsiteY16" fmla="*/ 71881 h 95069"/>
                  <a:gd name="connsiteX17" fmla="*/ 338698 w 434970"/>
                  <a:gd name="connsiteY17" fmla="*/ 79608 h 95069"/>
                  <a:gd name="connsiteX18" fmla="*/ 322196 w 434970"/>
                  <a:gd name="connsiteY18" fmla="*/ 62608 h 95069"/>
                  <a:gd name="connsiteX19" fmla="*/ 338313 w 434970"/>
                  <a:gd name="connsiteY19" fmla="*/ 45473 h 95069"/>
                  <a:gd name="connsiteX20" fmla="*/ 353776 w 434970"/>
                  <a:gd name="connsiteY20" fmla="*/ 53201 h 95069"/>
                  <a:gd name="connsiteX21" fmla="*/ 353776 w 434970"/>
                  <a:gd name="connsiteY21" fmla="*/ 71881 h 95069"/>
                  <a:gd name="connsiteX22" fmla="*/ 354423 w 434970"/>
                  <a:gd name="connsiteY22" fmla="*/ 36328 h 95069"/>
                  <a:gd name="connsiteX23" fmla="*/ 336124 w 434970"/>
                  <a:gd name="connsiteY23" fmla="*/ 30018 h 95069"/>
                  <a:gd name="connsiteX24" fmla="*/ 305443 w 434970"/>
                  <a:gd name="connsiteY24" fmla="*/ 62608 h 95069"/>
                  <a:gd name="connsiteX25" fmla="*/ 313444 w 434970"/>
                  <a:gd name="connsiteY25" fmla="*/ 84508 h 95069"/>
                  <a:gd name="connsiteX26" fmla="*/ 337023 w 434970"/>
                  <a:gd name="connsiteY26" fmla="*/ 95070 h 95069"/>
                  <a:gd name="connsiteX27" fmla="*/ 354423 w 434970"/>
                  <a:gd name="connsiteY27" fmla="*/ 88759 h 95069"/>
                  <a:gd name="connsiteX28" fmla="*/ 354423 w 434970"/>
                  <a:gd name="connsiteY28" fmla="*/ 93781 h 95069"/>
                  <a:gd name="connsiteX29" fmla="*/ 370534 w 434970"/>
                  <a:gd name="connsiteY29" fmla="*/ 93781 h 95069"/>
                  <a:gd name="connsiteX30" fmla="*/ 370534 w 434970"/>
                  <a:gd name="connsiteY30" fmla="*/ 31301 h 95069"/>
                  <a:gd name="connsiteX31" fmla="*/ 354423 w 434970"/>
                  <a:gd name="connsiteY31" fmla="*/ 31301 h 95069"/>
                  <a:gd name="connsiteX32" fmla="*/ 354423 w 434970"/>
                  <a:gd name="connsiteY32" fmla="*/ 36328 h 95069"/>
                  <a:gd name="connsiteX33" fmla="*/ 385997 w 434970"/>
                  <a:gd name="connsiteY33" fmla="*/ 93781 h 95069"/>
                  <a:gd name="connsiteX34" fmla="*/ 402749 w 434970"/>
                  <a:gd name="connsiteY34" fmla="*/ 93781 h 95069"/>
                  <a:gd name="connsiteX35" fmla="*/ 402749 w 434970"/>
                  <a:gd name="connsiteY35" fmla="*/ 3617 h 95069"/>
                  <a:gd name="connsiteX36" fmla="*/ 385997 w 434970"/>
                  <a:gd name="connsiteY36" fmla="*/ 7996 h 95069"/>
                  <a:gd name="connsiteX37" fmla="*/ 385997 w 434970"/>
                  <a:gd name="connsiteY37" fmla="*/ 93781 h 95069"/>
                  <a:gd name="connsiteX38" fmla="*/ 239717 w 434970"/>
                  <a:gd name="connsiteY38" fmla="*/ 0 h 95069"/>
                  <a:gd name="connsiteX39" fmla="*/ 228765 w 434970"/>
                  <a:gd name="connsiteY39" fmla="*/ 10690 h 95069"/>
                  <a:gd name="connsiteX40" fmla="*/ 239717 w 434970"/>
                  <a:gd name="connsiteY40" fmla="*/ 21387 h 95069"/>
                  <a:gd name="connsiteX41" fmla="*/ 250676 w 434970"/>
                  <a:gd name="connsiteY41" fmla="*/ 10690 h 95069"/>
                  <a:gd name="connsiteX42" fmla="*/ 239717 w 434970"/>
                  <a:gd name="connsiteY42" fmla="*/ 0 h 95069"/>
                  <a:gd name="connsiteX43" fmla="*/ 48332 w 434970"/>
                  <a:gd name="connsiteY43" fmla="*/ 71881 h 95069"/>
                  <a:gd name="connsiteX44" fmla="*/ 33248 w 434970"/>
                  <a:gd name="connsiteY44" fmla="*/ 79608 h 95069"/>
                  <a:gd name="connsiteX45" fmla="*/ 16752 w 434970"/>
                  <a:gd name="connsiteY45" fmla="*/ 62608 h 95069"/>
                  <a:gd name="connsiteX46" fmla="*/ 32870 w 434970"/>
                  <a:gd name="connsiteY46" fmla="*/ 45473 h 95069"/>
                  <a:gd name="connsiteX47" fmla="*/ 48332 w 434970"/>
                  <a:gd name="connsiteY47" fmla="*/ 53201 h 95069"/>
                  <a:gd name="connsiteX48" fmla="*/ 48332 w 434970"/>
                  <a:gd name="connsiteY48" fmla="*/ 71881 h 95069"/>
                  <a:gd name="connsiteX49" fmla="*/ 48973 w 434970"/>
                  <a:gd name="connsiteY49" fmla="*/ 36328 h 95069"/>
                  <a:gd name="connsiteX50" fmla="*/ 30675 w 434970"/>
                  <a:gd name="connsiteY50" fmla="*/ 30018 h 95069"/>
                  <a:gd name="connsiteX51" fmla="*/ 0 w 434970"/>
                  <a:gd name="connsiteY51" fmla="*/ 62608 h 95069"/>
                  <a:gd name="connsiteX52" fmla="*/ 7988 w 434970"/>
                  <a:gd name="connsiteY52" fmla="*/ 84508 h 95069"/>
                  <a:gd name="connsiteX53" fmla="*/ 31574 w 434970"/>
                  <a:gd name="connsiteY53" fmla="*/ 95070 h 95069"/>
                  <a:gd name="connsiteX54" fmla="*/ 48973 w 434970"/>
                  <a:gd name="connsiteY54" fmla="*/ 88759 h 95069"/>
                  <a:gd name="connsiteX55" fmla="*/ 48973 w 434970"/>
                  <a:gd name="connsiteY55" fmla="*/ 93781 h 95069"/>
                  <a:gd name="connsiteX56" fmla="*/ 65085 w 434970"/>
                  <a:gd name="connsiteY56" fmla="*/ 93781 h 95069"/>
                  <a:gd name="connsiteX57" fmla="*/ 65085 w 434970"/>
                  <a:gd name="connsiteY57" fmla="*/ 31301 h 95069"/>
                  <a:gd name="connsiteX58" fmla="*/ 48973 w 434970"/>
                  <a:gd name="connsiteY58" fmla="*/ 31301 h 95069"/>
                  <a:gd name="connsiteX59" fmla="*/ 48973 w 434970"/>
                  <a:gd name="connsiteY59" fmla="*/ 36328 h 95069"/>
                  <a:gd name="connsiteX60" fmla="*/ 80547 w 434970"/>
                  <a:gd name="connsiteY60" fmla="*/ 93781 h 95069"/>
                  <a:gd name="connsiteX61" fmla="*/ 97306 w 434970"/>
                  <a:gd name="connsiteY61" fmla="*/ 93781 h 95069"/>
                  <a:gd name="connsiteX62" fmla="*/ 97306 w 434970"/>
                  <a:gd name="connsiteY62" fmla="*/ 3617 h 95069"/>
                  <a:gd name="connsiteX63" fmla="*/ 80547 w 434970"/>
                  <a:gd name="connsiteY63" fmla="*/ 7996 h 95069"/>
                  <a:gd name="connsiteX64" fmla="*/ 80547 w 434970"/>
                  <a:gd name="connsiteY64" fmla="*/ 93781 h 95069"/>
                  <a:gd name="connsiteX65" fmla="*/ 188934 w 434970"/>
                  <a:gd name="connsiteY65" fmla="*/ 30012 h 95069"/>
                  <a:gd name="connsiteX66" fmla="*/ 166767 w 434970"/>
                  <a:gd name="connsiteY66" fmla="*/ 39810 h 95069"/>
                  <a:gd name="connsiteX67" fmla="*/ 145760 w 434970"/>
                  <a:gd name="connsiteY67" fmla="*/ 30012 h 95069"/>
                  <a:gd name="connsiteX68" fmla="*/ 128874 w 434970"/>
                  <a:gd name="connsiteY68" fmla="*/ 36328 h 95069"/>
                  <a:gd name="connsiteX69" fmla="*/ 128874 w 434970"/>
                  <a:gd name="connsiteY69" fmla="*/ 31307 h 95069"/>
                  <a:gd name="connsiteX70" fmla="*/ 112756 w 434970"/>
                  <a:gd name="connsiteY70" fmla="*/ 31307 h 95069"/>
                  <a:gd name="connsiteX71" fmla="*/ 112756 w 434970"/>
                  <a:gd name="connsiteY71" fmla="*/ 93787 h 95069"/>
                  <a:gd name="connsiteX72" fmla="*/ 129515 w 434970"/>
                  <a:gd name="connsiteY72" fmla="*/ 93787 h 95069"/>
                  <a:gd name="connsiteX73" fmla="*/ 129515 w 434970"/>
                  <a:gd name="connsiteY73" fmla="*/ 53201 h 95069"/>
                  <a:gd name="connsiteX74" fmla="*/ 144079 w 434970"/>
                  <a:gd name="connsiteY74" fmla="*/ 45473 h 95069"/>
                  <a:gd name="connsiteX75" fmla="*/ 153486 w 434970"/>
                  <a:gd name="connsiteY75" fmla="*/ 49340 h 95069"/>
                  <a:gd name="connsiteX76" fmla="*/ 156578 w 434970"/>
                  <a:gd name="connsiteY76" fmla="*/ 60030 h 95069"/>
                  <a:gd name="connsiteX77" fmla="*/ 156578 w 434970"/>
                  <a:gd name="connsiteY77" fmla="*/ 93781 h 95069"/>
                  <a:gd name="connsiteX78" fmla="*/ 173331 w 434970"/>
                  <a:gd name="connsiteY78" fmla="*/ 93781 h 95069"/>
                  <a:gd name="connsiteX79" fmla="*/ 173331 w 434970"/>
                  <a:gd name="connsiteY79" fmla="*/ 60678 h 95069"/>
                  <a:gd name="connsiteX80" fmla="*/ 172817 w 434970"/>
                  <a:gd name="connsiteY80" fmla="*/ 53714 h 95069"/>
                  <a:gd name="connsiteX81" fmla="*/ 187901 w 434970"/>
                  <a:gd name="connsiteY81" fmla="*/ 45467 h 95069"/>
                  <a:gd name="connsiteX82" fmla="*/ 197307 w 434970"/>
                  <a:gd name="connsiteY82" fmla="*/ 49334 h 95069"/>
                  <a:gd name="connsiteX83" fmla="*/ 200406 w 434970"/>
                  <a:gd name="connsiteY83" fmla="*/ 60024 h 95069"/>
                  <a:gd name="connsiteX84" fmla="*/ 200406 w 434970"/>
                  <a:gd name="connsiteY84" fmla="*/ 93774 h 95069"/>
                  <a:gd name="connsiteX85" fmla="*/ 217152 w 434970"/>
                  <a:gd name="connsiteY85" fmla="*/ 93774 h 95069"/>
                  <a:gd name="connsiteX86" fmla="*/ 217152 w 434970"/>
                  <a:gd name="connsiteY86" fmla="*/ 60671 h 95069"/>
                  <a:gd name="connsiteX87" fmla="*/ 210845 w 434970"/>
                  <a:gd name="connsiteY87" fmla="*/ 40055 h 95069"/>
                  <a:gd name="connsiteX88" fmla="*/ 188934 w 434970"/>
                  <a:gd name="connsiteY88" fmla="*/ 30012 h 95069"/>
                  <a:gd name="connsiteX89" fmla="*/ 231344 w 434970"/>
                  <a:gd name="connsiteY89" fmla="*/ 93781 h 95069"/>
                  <a:gd name="connsiteX90" fmla="*/ 248096 w 434970"/>
                  <a:gd name="connsiteY90" fmla="*/ 93781 h 95069"/>
                  <a:gd name="connsiteX91" fmla="*/ 248096 w 434970"/>
                  <a:gd name="connsiteY91" fmla="*/ 31301 h 95069"/>
                  <a:gd name="connsiteX92" fmla="*/ 231344 w 434970"/>
                  <a:gd name="connsiteY92" fmla="*/ 31301 h 95069"/>
                  <a:gd name="connsiteX93" fmla="*/ 231344 w 434970"/>
                  <a:gd name="connsiteY93" fmla="*/ 93781 h 95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34970" h="95069">
                    <a:moveTo>
                      <a:pt x="418218" y="7990"/>
                    </a:moveTo>
                    <a:lnTo>
                      <a:pt x="418218" y="93781"/>
                    </a:lnTo>
                    <a:lnTo>
                      <a:pt x="434970" y="93781"/>
                    </a:lnTo>
                    <a:lnTo>
                      <a:pt x="434970" y="3617"/>
                    </a:lnTo>
                    <a:lnTo>
                      <a:pt x="418218" y="7990"/>
                    </a:lnTo>
                    <a:close/>
                    <a:moveTo>
                      <a:pt x="279670" y="37617"/>
                    </a:moveTo>
                    <a:lnTo>
                      <a:pt x="279670" y="31307"/>
                    </a:lnTo>
                    <a:lnTo>
                      <a:pt x="263565" y="31307"/>
                    </a:lnTo>
                    <a:lnTo>
                      <a:pt x="263565" y="93787"/>
                    </a:lnTo>
                    <a:lnTo>
                      <a:pt x="280306" y="93787"/>
                    </a:lnTo>
                    <a:lnTo>
                      <a:pt x="280306" y="54490"/>
                    </a:lnTo>
                    <a:cubicBezTo>
                      <a:pt x="282365" y="50763"/>
                      <a:pt x="288172" y="45473"/>
                      <a:pt x="295518" y="45473"/>
                    </a:cubicBezTo>
                    <a:cubicBezTo>
                      <a:pt x="297962" y="45473"/>
                      <a:pt x="300413" y="45736"/>
                      <a:pt x="301575" y="46121"/>
                    </a:cubicBezTo>
                    <a:lnTo>
                      <a:pt x="303512" y="30525"/>
                    </a:lnTo>
                    <a:cubicBezTo>
                      <a:pt x="301697" y="30269"/>
                      <a:pt x="300285" y="30012"/>
                      <a:pt x="297834" y="30012"/>
                    </a:cubicBezTo>
                    <a:cubicBezTo>
                      <a:pt x="290237" y="30018"/>
                      <a:pt x="283404" y="32981"/>
                      <a:pt x="279670" y="37617"/>
                    </a:cubicBezTo>
                    <a:moveTo>
                      <a:pt x="353776" y="71881"/>
                    </a:moveTo>
                    <a:cubicBezTo>
                      <a:pt x="350555" y="76517"/>
                      <a:pt x="345005" y="79608"/>
                      <a:pt x="338698" y="79608"/>
                    </a:cubicBezTo>
                    <a:cubicBezTo>
                      <a:pt x="329285" y="79608"/>
                      <a:pt x="322196" y="72394"/>
                      <a:pt x="322196" y="62608"/>
                    </a:cubicBezTo>
                    <a:cubicBezTo>
                      <a:pt x="322196" y="53591"/>
                      <a:pt x="328515" y="45473"/>
                      <a:pt x="338313" y="45473"/>
                    </a:cubicBezTo>
                    <a:cubicBezTo>
                      <a:pt x="344754" y="45473"/>
                      <a:pt x="350297" y="48564"/>
                      <a:pt x="353776" y="53201"/>
                    </a:cubicBezTo>
                    <a:lnTo>
                      <a:pt x="353776" y="71881"/>
                    </a:lnTo>
                    <a:close/>
                    <a:moveTo>
                      <a:pt x="354423" y="36328"/>
                    </a:moveTo>
                    <a:cubicBezTo>
                      <a:pt x="349522" y="32333"/>
                      <a:pt x="343208" y="30018"/>
                      <a:pt x="336124" y="30018"/>
                    </a:cubicBezTo>
                    <a:cubicBezTo>
                      <a:pt x="319110" y="30018"/>
                      <a:pt x="305443" y="44184"/>
                      <a:pt x="305443" y="62608"/>
                    </a:cubicBezTo>
                    <a:cubicBezTo>
                      <a:pt x="305443" y="71117"/>
                      <a:pt x="308536" y="78839"/>
                      <a:pt x="313444" y="84508"/>
                    </a:cubicBezTo>
                    <a:cubicBezTo>
                      <a:pt x="318974" y="90952"/>
                      <a:pt x="327751" y="95070"/>
                      <a:pt x="337023" y="95070"/>
                    </a:cubicBezTo>
                    <a:cubicBezTo>
                      <a:pt x="343337" y="95070"/>
                      <a:pt x="349265" y="93139"/>
                      <a:pt x="354423" y="88759"/>
                    </a:cubicBezTo>
                    <a:lnTo>
                      <a:pt x="354423" y="93781"/>
                    </a:lnTo>
                    <a:lnTo>
                      <a:pt x="370534" y="93781"/>
                    </a:lnTo>
                    <a:lnTo>
                      <a:pt x="370534" y="31301"/>
                    </a:lnTo>
                    <a:lnTo>
                      <a:pt x="354423" y="31301"/>
                    </a:lnTo>
                    <a:lnTo>
                      <a:pt x="354423" y="36328"/>
                    </a:lnTo>
                    <a:close/>
                    <a:moveTo>
                      <a:pt x="385997" y="93781"/>
                    </a:moveTo>
                    <a:lnTo>
                      <a:pt x="402749" y="93781"/>
                    </a:lnTo>
                    <a:lnTo>
                      <a:pt x="402749" y="3617"/>
                    </a:lnTo>
                    <a:lnTo>
                      <a:pt x="385997" y="7996"/>
                    </a:lnTo>
                    <a:lnTo>
                      <a:pt x="385997" y="93781"/>
                    </a:lnTo>
                    <a:close/>
                    <a:moveTo>
                      <a:pt x="239717" y="0"/>
                    </a:moveTo>
                    <a:cubicBezTo>
                      <a:pt x="233660" y="0"/>
                      <a:pt x="228765" y="4643"/>
                      <a:pt x="228765" y="10690"/>
                    </a:cubicBezTo>
                    <a:cubicBezTo>
                      <a:pt x="228765" y="16750"/>
                      <a:pt x="233660" y="21387"/>
                      <a:pt x="239717" y="21387"/>
                    </a:cubicBezTo>
                    <a:cubicBezTo>
                      <a:pt x="245774" y="21387"/>
                      <a:pt x="250676" y="16750"/>
                      <a:pt x="250676" y="10690"/>
                    </a:cubicBezTo>
                    <a:cubicBezTo>
                      <a:pt x="250676" y="4643"/>
                      <a:pt x="245774" y="0"/>
                      <a:pt x="239717" y="0"/>
                    </a:cubicBezTo>
                    <a:moveTo>
                      <a:pt x="48332" y="71881"/>
                    </a:moveTo>
                    <a:cubicBezTo>
                      <a:pt x="45117" y="76517"/>
                      <a:pt x="39568" y="79608"/>
                      <a:pt x="33248" y="79608"/>
                    </a:cubicBezTo>
                    <a:cubicBezTo>
                      <a:pt x="23842" y="79608"/>
                      <a:pt x="16752" y="72394"/>
                      <a:pt x="16752" y="62608"/>
                    </a:cubicBezTo>
                    <a:cubicBezTo>
                      <a:pt x="16752" y="53591"/>
                      <a:pt x="23072" y="45473"/>
                      <a:pt x="32870" y="45473"/>
                    </a:cubicBezTo>
                    <a:cubicBezTo>
                      <a:pt x="39317" y="45473"/>
                      <a:pt x="44860" y="48564"/>
                      <a:pt x="48332" y="53201"/>
                    </a:cubicBezTo>
                    <a:lnTo>
                      <a:pt x="48332" y="71881"/>
                    </a:lnTo>
                    <a:close/>
                    <a:moveTo>
                      <a:pt x="48973" y="36328"/>
                    </a:moveTo>
                    <a:cubicBezTo>
                      <a:pt x="44079" y="32333"/>
                      <a:pt x="37759" y="30018"/>
                      <a:pt x="30675" y="30018"/>
                    </a:cubicBezTo>
                    <a:cubicBezTo>
                      <a:pt x="13660" y="30018"/>
                      <a:pt x="0" y="44184"/>
                      <a:pt x="0" y="62608"/>
                    </a:cubicBezTo>
                    <a:cubicBezTo>
                      <a:pt x="0" y="71117"/>
                      <a:pt x="3092" y="78839"/>
                      <a:pt x="7988" y="84508"/>
                    </a:cubicBezTo>
                    <a:cubicBezTo>
                      <a:pt x="13531" y="90952"/>
                      <a:pt x="22296" y="95070"/>
                      <a:pt x="31574" y="95070"/>
                    </a:cubicBezTo>
                    <a:cubicBezTo>
                      <a:pt x="37887" y="95070"/>
                      <a:pt x="43822" y="93139"/>
                      <a:pt x="48973" y="88759"/>
                    </a:cubicBezTo>
                    <a:lnTo>
                      <a:pt x="48973" y="93781"/>
                    </a:lnTo>
                    <a:lnTo>
                      <a:pt x="65085" y="93781"/>
                    </a:lnTo>
                    <a:lnTo>
                      <a:pt x="65085" y="31301"/>
                    </a:lnTo>
                    <a:lnTo>
                      <a:pt x="48973" y="31301"/>
                    </a:lnTo>
                    <a:lnTo>
                      <a:pt x="48973" y="36328"/>
                    </a:lnTo>
                    <a:close/>
                    <a:moveTo>
                      <a:pt x="80547" y="93781"/>
                    </a:moveTo>
                    <a:lnTo>
                      <a:pt x="97306" y="93781"/>
                    </a:lnTo>
                    <a:lnTo>
                      <a:pt x="97306" y="3617"/>
                    </a:lnTo>
                    <a:lnTo>
                      <a:pt x="80547" y="7996"/>
                    </a:lnTo>
                    <a:lnTo>
                      <a:pt x="80547" y="93781"/>
                    </a:lnTo>
                    <a:close/>
                    <a:moveTo>
                      <a:pt x="188934" y="30012"/>
                    </a:moveTo>
                    <a:cubicBezTo>
                      <a:pt x="179650" y="30012"/>
                      <a:pt x="171791" y="34526"/>
                      <a:pt x="166767" y="39810"/>
                    </a:cubicBezTo>
                    <a:cubicBezTo>
                      <a:pt x="161865" y="33879"/>
                      <a:pt x="154262" y="30012"/>
                      <a:pt x="145760" y="30012"/>
                    </a:cubicBezTo>
                    <a:cubicBezTo>
                      <a:pt x="139704" y="30012"/>
                      <a:pt x="133775" y="31949"/>
                      <a:pt x="128874" y="36328"/>
                    </a:cubicBezTo>
                    <a:lnTo>
                      <a:pt x="128874" y="31307"/>
                    </a:lnTo>
                    <a:lnTo>
                      <a:pt x="112756" y="31307"/>
                    </a:lnTo>
                    <a:lnTo>
                      <a:pt x="112756" y="93787"/>
                    </a:lnTo>
                    <a:lnTo>
                      <a:pt x="129515" y="93787"/>
                    </a:lnTo>
                    <a:lnTo>
                      <a:pt x="129515" y="53201"/>
                    </a:lnTo>
                    <a:cubicBezTo>
                      <a:pt x="131831" y="50250"/>
                      <a:pt x="136996" y="45473"/>
                      <a:pt x="144079" y="45473"/>
                    </a:cubicBezTo>
                    <a:cubicBezTo>
                      <a:pt x="147294" y="45473"/>
                      <a:pt x="150907" y="46506"/>
                      <a:pt x="153486" y="49340"/>
                    </a:cubicBezTo>
                    <a:cubicBezTo>
                      <a:pt x="155417" y="51527"/>
                      <a:pt x="156578" y="54361"/>
                      <a:pt x="156578" y="60030"/>
                    </a:cubicBezTo>
                    <a:lnTo>
                      <a:pt x="156578" y="93781"/>
                    </a:lnTo>
                    <a:lnTo>
                      <a:pt x="173331" y="93781"/>
                    </a:lnTo>
                    <a:lnTo>
                      <a:pt x="173331" y="60678"/>
                    </a:lnTo>
                    <a:cubicBezTo>
                      <a:pt x="173331" y="58100"/>
                      <a:pt x="173074" y="55772"/>
                      <a:pt x="172817" y="53714"/>
                    </a:cubicBezTo>
                    <a:cubicBezTo>
                      <a:pt x="175011" y="50501"/>
                      <a:pt x="180677" y="45467"/>
                      <a:pt x="187901" y="45467"/>
                    </a:cubicBezTo>
                    <a:cubicBezTo>
                      <a:pt x="191116" y="45467"/>
                      <a:pt x="194728" y="46499"/>
                      <a:pt x="197307" y="49334"/>
                    </a:cubicBezTo>
                    <a:cubicBezTo>
                      <a:pt x="199239" y="51521"/>
                      <a:pt x="200406" y="54355"/>
                      <a:pt x="200406" y="60024"/>
                    </a:cubicBezTo>
                    <a:lnTo>
                      <a:pt x="200406" y="93774"/>
                    </a:lnTo>
                    <a:lnTo>
                      <a:pt x="217152" y="93774"/>
                    </a:lnTo>
                    <a:lnTo>
                      <a:pt x="217152" y="60671"/>
                    </a:lnTo>
                    <a:cubicBezTo>
                      <a:pt x="217152" y="51392"/>
                      <a:pt x="214830" y="44954"/>
                      <a:pt x="210845" y="40055"/>
                    </a:cubicBezTo>
                    <a:cubicBezTo>
                      <a:pt x="205821" y="33879"/>
                      <a:pt x="197582" y="30012"/>
                      <a:pt x="188934" y="30012"/>
                    </a:cubicBezTo>
                    <a:moveTo>
                      <a:pt x="231344" y="93781"/>
                    </a:moveTo>
                    <a:lnTo>
                      <a:pt x="248096" y="93781"/>
                    </a:lnTo>
                    <a:lnTo>
                      <a:pt x="248096" y="31301"/>
                    </a:lnTo>
                    <a:lnTo>
                      <a:pt x="231344" y="31301"/>
                    </a:lnTo>
                    <a:lnTo>
                      <a:pt x="231344" y="93781"/>
                    </a:lnTo>
                    <a:close/>
                  </a:path>
                </a:pathLst>
              </a:custGeom>
              <a:solidFill>
                <a:schemeClr val="tx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7" name="Redondear rectángulo de una esquina 16">
              <a:extLst>
                <a:ext uri="{FF2B5EF4-FFF2-40B4-BE49-F238E27FC236}">
                  <a16:creationId xmlns:a16="http://schemas.microsoft.com/office/drawing/2014/main" id="{B6E1C631-EB83-9A91-C9A9-55343BF10437}"/>
                </a:ext>
              </a:extLst>
            </p:cNvPr>
            <p:cNvSpPr/>
            <p:nvPr/>
          </p:nvSpPr>
          <p:spPr>
            <a:xfrm flipV="1">
              <a:off x="213360" y="314960"/>
              <a:ext cx="8727440" cy="4551680"/>
            </a:xfrm>
            <a:prstGeom prst="round1Rect">
              <a:avLst>
                <a:gd name="adj" fmla="val 11980"/>
              </a:avLst>
            </a:pr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5ECC1870-9CA3-0B05-34B8-6D9245F9AE6D}"/>
                </a:ext>
              </a:extLst>
            </p:cNvPr>
            <p:cNvGrpSpPr/>
            <p:nvPr/>
          </p:nvGrpSpPr>
          <p:grpSpPr>
            <a:xfrm>
              <a:off x="483338" y="574159"/>
              <a:ext cx="1334830" cy="413518"/>
              <a:chOff x="7785861" y="4639396"/>
              <a:chExt cx="1111660" cy="344382"/>
            </a:xfrm>
          </p:grpSpPr>
          <p:sp>
            <p:nvSpPr>
              <p:cNvPr id="19" name="Forma libre 18">
                <a:extLst>
                  <a:ext uri="{FF2B5EF4-FFF2-40B4-BE49-F238E27FC236}">
                    <a16:creationId xmlns:a16="http://schemas.microsoft.com/office/drawing/2014/main" id="{EB86D976-1E69-8197-3555-97613E26417C}"/>
                  </a:ext>
                </a:extLst>
              </p:cNvPr>
              <p:cNvSpPr/>
              <p:nvPr/>
            </p:nvSpPr>
            <p:spPr>
              <a:xfrm>
                <a:off x="7785861" y="4639396"/>
                <a:ext cx="256158" cy="344382"/>
              </a:xfrm>
              <a:custGeom>
                <a:avLst/>
                <a:gdLst>
                  <a:gd name="connsiteX0" fmla="*/ 107295 w 139455"/>
                  <a:gd name="connsiteY0" fmla="*/ 11790 h 187485"/>
                  <a:gd name="connsiteX1" fmla="*/ 107295 w 139455"/>
                  <a:gd name="connsiteY1" fmla="*/ 0 h 187485"/>
                  <a:gd name="connsiteX2" fmla="*/ 46294 w 139455"/>
                  <a:gd name="connsiteY2" fmla="*/ 32046 h 187485"/>
                  <a:gd name="connsiteX3" fmla="*/ 39296 w 139455"/>
                  <a:gd name="connsiteY3" fmla="*/ 43610 h 187485"/>
                  <a:gd name="connsiteX4" fmla="*/ 39296 w 139455"/>
                  <a:gd name="connsiteY4" fmla="*/ 55400 h 187485"/>
                  <a:gd name="connsiteX5" fmla="*/ 100310 w 139455"/>
                  <a:gd name="connsiteY5" fmla="*/ 23353 h 187485"/>
                  <a:gd name="connsiteX6" fmla="*/ 107295 w 139455"/>
                  <a:gd name="connsiteY6" fmla="*/ 11790 h 187485"/>
                  <a:gd name="connsiteX7" fmla="*/ 107466 w 139455"/>
                  <a:gd name="connsiteY7" fmla="*/ 39279 h 187485"/>
                  <a:gd name="connsiteX8" fmla="*/ 46459 w 139455"/>
                  <a:gd name="connsiteY8" fmla="*/ 71325 h 187485"/>
                  <a:gd name="connsiteX9" fmla="*/ 39466 w 139455"/>
                  <a:gd name="connsiteY9" fmla="*/ 82889 h 187485"/>
                  <a:gd name="connsiteX10" fmla="*/ 39466 w 139455"/>
                  <a:gd name="connsiteY10" fmla="*/ 94678 h 187485"/>
                  <a:gd name="connsiteX11" fmla="*/ 100475 w 139455"/>
                  <a:gd name="connsiteY11" fmla="*/ 62638 h 187485"/>
                  <a:gd name="connsiteX12" fmla="*/ 107466 w 139455"/>
                  <a:gd name="connsiteY12" fmla="*/ 51069 h 187485"/>
                  <a:gd name="connsiteX13" fmla="*/ 107466 w 139455"/>
                  <a:gd name="connsiteY13" fmla="*/ 39279 h 187485"/>
                  <a:gd name="connsiteX14" fmla="*/ 39466 w 139455"/>
                  <a:gd name="connsiteY14" fmla="*/ 122167 h 187485"/>
                  <a:gd name="connsiteX15" fmla="*/ 39466 w 139455"/>
                  <a:gd name="connsiteY15" fmla="*/ 133951 h 187485"/>
                  <a:gd name="connsiteX16" fmla="*/ 100475 w 139455"/>
                  <a:gd name="connsiteY16" fmla="*/ 101905 h 187485"/>
                  <a:gd name="connsiteX17" fmla="*/ 107466 w 139455"/>
                  <a:gd name="connsiteY17" fmla="*/ 90347 h 187485"/>
                  <a:gd name="connsiteX18" fmla="*/ 107466 w 139455"/>
                  <a:gd name="connsiteY18" fmla="*/ 78558 h 187485"/>
                  <a:gd name="connsiteX19" fmla="*/ 46459 w 139455"/>
                  <a:gd name="connsiteY19" fmla="*/ 110598 h 187485"/>
                  <a:gd name="connsiteX20" fmla="*/ 39466 w 139455"/>
                  <a:gd name="connsiteY20" fmla="*/ 122167 h 187485"/>
                  <a:gd name="connsiteX21" fmla="*/ 135911 w 139455"/>
                  <a:gd name="connsiteY21" fmla="*/ 95809 h 187485"/>
                  <a:gd name="connsiteX22" fmla="*/ 133008 w 139455"/>
                  <a:gd name="connsiteY22" fmla="*/ 94672 h 187485"/>
                  <a:gd name="connsiteX23" fmla="*/ 121920 w 139455"/>
                  <a:gd name="connsiteY23" fmla="*/ 100488 h 187485"/>
                  <a:gd name="connsiteX24" fmla="*/ 120729 w 139455"/>
                  <a:gd name="connsiteY24" fmla="*/ 103347 h 187485"/>
                  <a:gd name="connsiteX25" fmla="*/ 122428 w 139455"/>
                  <a:gd name="connsiteY25" fmla="*/ 123475 h 187485"/>
                  <a:gd name="connsiteX26" fmla="*/ 73087 w 139455"/>
                  <a:gd name="connsiteY26" fmla="*/ 170658 h 187485"/>
                  <a:gd name="connsiteX27" fmla="*/ 16725 w 139455"/>
                  <a:gd name="connsiteY27" fmla="*/ 117788 h 187485"/>
                  <a:gd name="connsiteX28" fmla="*/ 24499 w 139455"/>
                  <a:gd name="connsiteY28" fmla="*/ 90170 h 187485"/>
                  <a:gd name="connsiteX29" fmla="*/ 24602 w 139455"/>
                  <a:gd name="connsiteY29" fmla="*/ 87171 h 187485"/>
                  <a:gd name="connsiteX30" fmla="*/ 18094 w 139455"/>
                  <a:gd name="connsiteY30" fmla="*/ 75345 h 187485"/>
                  <a:gd name="connsiteX31" fmla="*/ 14640 w 139455"/>
                  <a:gd name="connsiteY31" fmla="*/ 75088 h 187485"/>
                  <a:gd name="connsiteX32" fmla="*/ 94 w 139455"/>
                  <a:gd name="connsiteY32" fmla="*/ 121483 h 187485"/>
                  <a:gd name="connsiteX33" fmla="*/ 66994 w 139455"/>
                  <a:gd name="connsiteY33" fmla="*/ 187433 h 187485"/>
                  <a:gd name="connsiteX34" fmla="*/ 139455 w 139455"/>
                  <a:gd name="connsiteY34" fmla="*/ 117794 h 187485"/>
                  <a:gd name="connsiteX35" fmla="*/ 135911 w 139455"/>
                  <a:gd name="connsiteY35" fmla="*/ 95809 h 18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55" h="187485">
                    <a:moveTo>
                      <a:pt x="107295" y="11790"/>
                    </a:moveTo>
                    <a:lnTo>
                      <a:pt x="107295" y="0"/>
                    </a:lnTo>
                    <a:lnTo>
                      <a:pt x="46294" y="32046"/>
                    </a:lnTo>
                    <a:cubicBezTo>
                      <a:pt x="41997" y="34300"/>
                      <a:pt x="39296" y="38760"/>
                      <a:pt x="39296" y="43610"/>
                    </a:cubicBezTo>
                    <a:lnTo>
                      <a:pt x="39296" y="55400"/>
                    </a:lnTo>
                    <a:lnTo>
                      <a:pt x="100310" y="23353"/>
                    </a:lnTo>
                    <a:cubicBezTo>
                      <a:pt x="104612" y="21093"/>
                      <a:pt x="107295" y="16640"/>
                      <a:pt x="107295" y="11790"/>
                    </a:cubicBezTo>
                    <a:moveTo>
                      <a:pt x="107466" y="39279"/>
                    </a:moveTo>
                    <a:lnTo>
                      <a:pt x="46459" y="71325"/>
                    </a:lnTo>
                    <a:cubicBezTo>
                      <a:pt x="42168" y="73585"/>
                      <a:pt x="39466" y="78038"/>
                      <a:pt x="39466" y="82889"/>
                    </a:cubicBezTo>
                    <a:lnTo>
                      <a:pt x="39466" y="94678"/>
                    </a:lnTo>
                    <a:lnTo>
                      <a:pt x="100475" y="62638"/>
                    </a:lnTo>
                    <a:cubicBezTo>
                      <a:pt x="104771" y="60378"/>
                      <a:pt x="107466" y="55919"/>
                      <a:pt x="107466" y="51069"/>
                    </a:cubicBezTo>
                    <a:lnTo>
                      <a:pt x="107466" y="39279"/>
                    </a:lnTo>
                    <a:close/>
                    <a:moveTo>
                      <a:pt x="39466" y="122167"/>
                    </a:moveTo>
                    <a:lnTo>
                      <a:pt x="39466" y="133951"/>
                    </a:lnTo>
                    <a:lnTo>
                      <a:pt x="100475" y="101905"/>
                    </a:lnTo>
                    <a:cubicBezTo>
                      <a:pt x="104771" y="99651"/>
                      <a:pt x="107466" y="95198"/>
                      <a:pt x="107466" y="90347"/>
                    </a:cubicBezTo>
                    <a:lnTo>
                      <a:pt x="107466" y="78558"/>
                    </a:lnTo>
                    <a:lnTo>
                      <a:pt x="46459" y="110598"/>
                    </a:lnTo>
                    <a:cubicBezTo>
                      <a:pt x="42162" y="112864"/>
                      <a:pt x="39466" y="117317"/>
                      <a:pt x="39466" y="122167"/>
                    </a:cubicBezTo>
                    <a:moveTo>
                      <a:pt x="135911" y="95809"/>
                    </a:moveTo>
                    <a:cubicBezTo>
                      <a:pt x="135520" y="94617"/>
                      <a:pt x="134126" y="94086"/>
                      <a:pt x="133008" y="94672"/>
                    </a:cubicBezTo>
                    <a:lnTo>
                      <a:pt x="121920" y="100488"/>
                    </a:lnTo>
                    <a:cubicBezTo>
                      <a:pt x="120888" y="101038"/>
                      <a:pt x="120411" y="102223"/>
                      <a:pt x="120729" y="103347"/>
                    </a:cubicBezTo>
                    <a:cubicBezTo>
                      <a:pt x="122514" y="109651"/>
                      <a:pt x="123174" y="116438"/>
                      <a:pt x="122428" y="123475"/>
                    </a:cubicBezTo>
                    <a:cubicBezTo>
                      <a:pt x="119739" y="148942"/>
                      <a:pt x="98653" y="169082"/>
                      <a:pt x="73087" y="170658"/>
                    </a:cubicBezTo>
                    <a:cubicBezTo>
                      <a:pt x="42290" y="172564"/>
                      <a:pt x="16725" y="148154"/>
                      <a:pt x="16725" y="117788"/>
                    </a:cubicBezTo>
                    <a:cubicBezTo>
                      <a:pt x="16725" y="107665"/>
                      <a:pt x="19572" y="98203"/>
                      <a:pt x="24499" y="90170"/>
                    </a:cubicBezTo>
                    <a:cubicBezTo>
                      <a:pt x="25061" y="89248"/>
                      <a:pt x="25116" y="88112"/>
                      <a:pt x="24602" y="87171"/>
                    </a:cubicBezTo>
                    <a:lnTo>
                      <a:pt x="18094" y="75345"/>
                    </a:lnTo>
                    <a:cubicBezTo>
                      <a:pt x="17372" y="74037"/>
                      <a:pt x="15557" y="73915"/>
                      <a:pt x="14640" y="75088"/>
                    </a:cubicBezTo>
                    <a:cubicBezTo>
                      <a:pt x="4782" y="87782"/>
                      <a:pt x="-804" y="103964"/>
                      <a:pt x="94" y="121483"/>
                    </a:cubicBezTo>
                    <a:cubicBezTo>
                      <a:pt x="1953" y="157213"/>
                      <a:pt x="31228" y="186064"/>
                      <a:pt x="66994" y="187433"/>
                    </a:cubicBezTo>
                    <a:cubicBezTo>
                      <a:pt x="106751" y="188953"/>
                      <a:pt x="139455" y="157189"/>
                      <a:pt x="139455" y="117794"/>
                    </a:cubicBezTo>
                    <a:cubicBezTo>
                      <a:pt x="139455" y="110103"/>
                      <a:pt x="138209" y="102711"/>
                      <a:pt x="135911" y="95809"/>
                    </a:cubicBezTo>
                  </a:path>
                </a:pathLst>
              </a:custGeom>
              <a:solidFill>
                <a:schemeClr val="accent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A12EBAAE-9F23-D820-BC40-51E660AE476B}"/>
                  </a:ext>
                </a:extLst>
              </p:cNvPr>
              <p:cNvSpPr/>
              <p:nvPr/>
            </p:nvSpPr>
            <p:spPr>
              <a:xfrm>
                <a:off x="8098546" y="4754028"/>
                <a:ext cx="798975" cy="174628"/>
              </a:xfrm>
              <a:custGeom>
                <a:avLst/>
                <a:gdLst>
                  <a:gd name="connsiteX0" fmla="*/ 418218 w 434970"/>
                  <a:gd name="connsiteY0" fmla="*/ 7990 h 95069"/>
                  <a:gd name="connsiteX1" fmla="*/ 418218 w 434970"/>
                  <a:gd name="connsiteY1" fmla="*/ 93781 h 95069"/>
                  <a:gd name="connsiteX2" fmla="*/ 434970 w 434970"/>
                  <a:gd name="connsiteY2" fmla="*/ 93781 h 95069"/>
                  <a:gd name="connsiteX3" fmla="*/ 434970 w 434970"/>
                  <a:gd name="connsiteY3" fmla="*/ 3617 h 95069"/>
                  <a:gd name="connsiteX4" fmla="*/ 418218 w 434970"/>
                  <a:gd name="connsiteY4" fmla="*/ 7990 h 95069"/>
                  <a:gd name="connsiteX5" fmla="*/ 279670 w 434970"/>
                  <a:gd name="connsiteY5" fmla="*/ 37617 h 95069"/>
                  <a:gd name="connsiteX6" fmla="*/ 279670 w 434970"/>
                  <a:gd name="connsiteY6" fmla="*/ 31307 h 95069"/>
                  <a:gd name="connsiteX7" fmla="*/ 263565 w 434970"/>
                  <a:gd name="connsiteY7" fmla="*/ 31307 h 95069"/>
                  <a:gd name="connsiteX8" fmla="*/ 263565 w 434970"/>
                  <a:gd name="connsiteY8" fmla="*/ 93787 h 95069"/>
                  <a:gd name="connsiteX9" fmla="*/ 280306 w 434970"/>
                  <a:gd name="connsiteY9" fmla="*/ 93787 h 95069"/>
                  <a:gd name="connsiteX10" fmla="*/ 280306 w 434970"/>
                  <a:gd name="connsiteY10" fmla="*/ 54490 h 95069"/>
                  <a:gd name="connsiteX11" fmla="*/ 295518 w 434970"/>
                  <a:gd name="connsiteY11" fmla="*/ 45473 h 95069"/>
                  <a:gd name="connsiteX12" fmla="*/ 301575 w 434970"/>
                  <a:gd name="connsiteY12" fmla="*/ 46121 h 95069"/>
                  <a:gd name="connsiteX13" fmla="*/ 303512 w 434970"/>
                  <a:gd name="connsiteY13" fmla="*/ 30525 h 95069"/>
                  <a:gd name="connsiteX14" fmla="*/ 297834 w 434970"/>
                  <a:gd name="connsiteY14" fmla="*/ 30012 h 95069"/>
                  <a:gd name="connsiteX15" fmla="*/ 279670 w 434970"/>
                  <a:gd name="connsiteY15" fmla="*/ 37617 h 95069"/>
                  <a:gd name="connsiteX16" fmla="*/ 353776 w 434970"/>
                  <a:gd name="connsiteY16" fmla="*/ 71881 h 95069"/>
                  <a:gd name="connsiteX17" fmla="*/ 338698 w 434970"/>
                  <a:gd name="connsiteY17" fmla="*/ 79608 h 95069"/>
                  <a:gd name="connsiteX18" fmla="*/ 322196 w 434970"/>
                  <a:gd name="connsiteY18" fmla="*/ 62608 h 95069"/>
                  <a:gd name="connsiteX19" fmla="*/ 338313 w 434970"/>
                  <a:gd name="connsiteY19" fmla="*/ 45473 h 95069"/>
                  <a:gd name="connsiteX20" fmla="*/ 353776 w 434970"/>
                  <a:gd name="connsiteY20" fmla="*/ 53201 h 95069"/>
                  <a:gd name="connsiteX21" fmla="*/ 353776 w 434970"/>
                  <a:gd name="connsiteY21" fmla="*/ 71881 h 95069"/>
                  <a:gd name="connsiteX22" fmla="*/ 354423 w 434970"/>
                  <a:gd name="connsiteY22" fmla="*/ 36328 h 95069"/>
                  <a:gd name="connsiteX23" fmla="*/ 336124 w 434970"/>
                  <a:gd name="connsiteY23" fmla="*/ 30018 h 95069"/>
                  <a:gd name="connsiteX24" fmla="*/ 305443 w 434970"/>
                  <a:gd name="connsiteY24" fmla="*/ 62608 h 95069"/>
                  <a:gd name="connsiteX25" fmla="*/ 313444 w 434970"/>
                  <a:gd name="connsiteY25" fmla="*/ 84508 h 95069"/>
                  <a:gd name="connsiteX26" fmla="*/ 337023 w 434970"/>
                  <a:gd name="connsiteY26" fmla="*/ 95070 h 95069"/>
                  <a:gd name="connsiteX27" fmla="*/ 354423 w 434970"/>
                  <a:gd name="connsiteY27" fmla="*/ 88759 h 95069"/>
                  <a:gd name="connsiteX28" fmla="*/ 354423 w 434970"/>
                  <a:gd name="connsiteY28" fmla="*/ 93781 h 95069"/>
                  <a:gd name="connsiteX29" fmla="*/ 370534 w 434970"/>
                  <a:gd name="connsiteY29" fmla="*/ 93781 h 95069"/>
                  <a:gd name="connsiteX30" fmla="*/ 370534 w 434970"/>
                  <a:gd name="connsiteY30" fmla="*/ 31301 h 95069"/>
                  <a:gd name="connsiteX31" fmla="*/ 354423 w 434970"/>
                  <a:gd name="connsiteY31" fmla="*/ 31301 h 95069"/>
                  <a:gd name="connsiteX32" fmla="*/ 354423 w 434970"/>
                  <a:gd name="connsiteY32" fmla="*/ 36328 h 95069"/>
                  <a:gd name="connsiteX33" fmla="*/ 385997 w 434970"/>
                  <a:gd name="connsiteY33" fmla="*/ 93781 h 95069"/>
                  <a:gd name="connsiteX34" fmla="*/ 402749 w 434970"/>
                  <a:gd name="connsiteY34" fmla="*/ 93781 h 95069"/>
                  <a:gd name="connsiteX35" fmla="*/ 402749 w 434970"/>
                  <a:gd name="connsiteY35" fmla="*/ 3617 h 95069"/>
                  <a:gd name="connsiteX36" fmla="*/ 385997 w 434970"/>
                  <a:gd name="connsiteY36" fmla="*/ 7996 h 95069"/>
                  <a:gd name="connsiteX37" fmla="*/ 385997 w 434970"/>
                  <a:gd name="connsiteY37" fmla="*/ 93781 h 95069"/>
                  <a:gd name="connsiteX38" fmla="*/ 239717 w 434970"/>
                  <a:gd name="connsiteY38" fmla="*/ 0 h 95069"/>
                  <a:gd name="connsiteX39" fmla="*/ 228765 w 434970"/>
                  <a:gd name="connsiteY39" fmla="*/ 10690 h 95069"/>
                  <a:gd name="connsiteX40" fmla="*/ 239717 w 434970"/>
                  <a:gd name="connsiteY40" fmla="*/ 21387 h 95069"/>
                  <a:gd name="connsiteX41" fmla="*/ 250676 w 434970"/>
                  <a:gd name="connsiteY41" fmla="*/ 10690 h 95069"/>
                  <a:gd name="connsiteX42" fmla="*/ 239717 w 434970"/>
                  <a:gd name="connsiteY42" fmla="*/ 0 h 95069"/>
                  <a:gd name="connsiteX43" fmla="*/ 48332 w 434970"/>
                  <a:gd name="connsiteY43" fmla="*/ 71881 h 95069"/>
                  <a:gd name="connsiteX44" fmla="*/ 33248 w 434970"/>
                  <a:gd name="connsiteY44" fmla="*/ 79608 h 95069"/>
                  <a:gd name="connsiteX45" fmla="*/ 16752 w 434970"/>
                  <a:gd name="connsiteY45" fmla="*/ 62608 h 95069"/>
                  <a:gd name="connsiteX46" fmla="*/ 32870 w 434970"/>
                  <a:gd name="connsiteY46" fmla="*/ 45473 h 95069"/>
                  <a:gd name="connsiteX47" fmla="*/ 48332 w 434970"/>
                  <a:gd name="connsiteY47" fmla="*/ 53201 h 95069"/>
                  <a:gd name="connsiteX48" fmla="*/ 48332 w 434970"/>
                  <a:gd name="connsiteY48" fmla="*/ 71881 h 95069"/>
                  <a:gd name="connsiteX49" fmla="*/ 48973 w 434970"/>
                  <a:gd name="connsiteY49" fmla="*/ 36328 h 95069"/>
                  <a:gd name="connsiteX50" fmla="*/ 30675 w 434970"/>
                  <a:gd name="connsiteY50" fmla="*/ 30018 h 95069"/>
                  <a:gd name="connsiteX51" fmla="*/ 0 w 434970"/>
                  <a:gd name="connsiteY51" fmla="*/ 62608 h 95069"/>
                  <a:gd name="connsiteX52" fmla="*/ 7988 w 434970"/>
                  <a:gd name="connsiteY52" fmla="*/ 84508 h 95069"/>
                  <a:gd name="connsiteX53" fmla="*/ 31574 w 434970"/>
                  <a:gd name="connsiteY53" fmla="*/ 95070 h 95069"/>
                  <a:gd name="connsiteX54" fmla="*/ 48973 w 434970"/>
                  <a:gd name="connsiteY54" fmla="*/ 88759 h 95069"/>
                  <a:gd name="connsiteX55" fmla="*/ 48973 w 434970"/>
                  <a:gd name="connsiteY55" fmla="*/ 93781 h 95069"/>
                  <a:gd name="connsiteX56" fmla="*/ 65085 w 434970"/>
                  <a:gd name="connsiteY56" fmla="*/ 93781 h 95069"/>
                  <a:gd name="connsiteX57" fmla="*/ 65085 w 434970"/>
                  <a:gd name="connsiteY57" fmla="*/ 31301 h 95069"/>
                  <a:gd name="connsiteX58" fmla="*/ 48973 w 434970"/>
                  <a:gd name="connsiteY58" fmla="*/ 31301 h 95069"/>
                  <a:gd name="connsiteX59" fmla="*/ 48973 w 434970"/>
                  <a:gd name="connsiteY59" fmla="*/ 36328 h 95069"/>
                  <a:gd name="connsiteX60" fmla="*/ 80547 w 434970"/>
                  <a:gd name="connsiteY60" fmla="*/ 93781 h 95069"/>
                  <a:gd name="connsiteX61" fmla="*/ 97306 w 434970"/>
                  <a:gd name="connsiteY61" fmla="*/ 93781 h 95069"/>
                  <a:gd name="connsiteX62" fmla="*/ 97306 w 434970"/>
                  <a:gd name="connsiteY62" fmla="*/ 3617 h 95069"/>
                  <a:gd name="connsiteX63" fmla="*/ 80547 w 434970"/>
                  <a:gd name="connsiteY63" fmla="*/ 7996 h 95069"/>
                  <a:gd name="connsiteX64" fmla="*/ 80547 w 434970"/>
                  <a:gd name="connsiteY64" fmla="*/ 93781 h 95069"/>
                  <a:gd name="connsiteX65" fmla="*/ 188934 w 434970"/>
                  <a:gd name="connsiteY65" fmla="*/ 30012 h 95069"/>
                  <a:gd name="connsiteX66" fmla="*/ 166767 w 434970"/>
                  <a:gd name="connsiteY66" fmla="*/ 39810 h 95069"/>
                  <a:gd name="connsiteX67" fmla="*/ 145760 w 434970"/>
                  <a:gd name="connsiteY67" fmla="*/ 30012 h 95069"/>
                  <a:gd name="connsiteX68" fmla="*/ 128874 w 434970"/>
                  <a:gd name="connsiteY68" fmla="*/ 36328 h 95069"/>
                  <a:gd name="connsiteX69" fmla="*/ 128874 w 434970"/>
                  <a:gd name="connsiteY69" fmla="*/ 31307 h 95069"/>
                  <a:gd name="connsiteX70" fmla="*/ 112756 w 434970"/>
                  <a:gd name="connsiteY70" fmla="*/ 31307 h 95069"/>
                  <a:gd name="connsiteX71" fmla="*/ 112756 w 434970"/>
                  <a:gd name="connsiteY71" fmla="*/ 93787 h 95069"/>
                  <a:gd name="connsiteX72" fmla="*/ 129515 w 434970"/>
                  <a:gd name="connsiteY72" fmla="*/ 93787 h 95069"/>
                  <a:gd name="connsiteX73" fmla="*/ 129515 w 434970"/>
                  <a:gd name="connsiteY73" fmla="*/ 53201 h 95069"/>
                  <a:gd name="connsiteX74" fmla="*/ 144079 w 434970"/>
                  <a:gd name="connsiteY74" fmla="*/ 45473 h 95069"/>
                  <a:gd name="connsiteX75" fmla="*/ 153486 w 434970"/>
                  <a:gd name="connsiteY75" fmla="*/ 49340 h 95069"/>
                  <a:gd name="connsiteX76" fmla="*/ 156578 w 434970"/>
                  <a:gd name="connsiteY76" fmla="*/ 60030 h 95069"/>
                  <a:gd name="connsiteX77" fmla="*/ 156578 w 434970"/>
                  <a:gd name="connsiteY77" fmla="*/ 93781 h 95069"/>
                  <a:gd name="connsiteX78" fmla="*/ 173331 w 434970"/>
                  <a:gd name="connsiteY78" fmla="*/ 93781 h 95069"/>
                  <a:gd name="connsiteX79" fmla="*/ 173331 w 434970"/>
                  <a:gd name="connsiteY79" fmla="*/ 60678 h 95069"/>
                  <a:gd name="connsiteX80" fmla="*/ 172817 w 434970"/>
                  <a:gd name="connsiteY80" fmla="*/ 53714 h 95069"/>
                  <a:gd name="connsiteX81" fmla="*/ 187901 w 434970"/>
                  <a:gd name="connsiteY81" fmla="*/ 45467 h 95069"/>
                  <a:gd name="connsiteX82" fmla="*/ 197307 w 434970"/>
                  <a:gd name="connsiteY82" fmla="*/ 49334 h 95069"/>
                  <a:gd name="connsiteX83" fmla="*/ 200406 w 434970"/>
                  <a:gd name="connsiteY83" fmla="*/ 60024 h 95069"/>
                  <a:gd name="connsiteX84" fmla="*/ 200406 w 434970"/>
                  <a:gd name="connsiteY84" fmla="*/ 93774 h 95069"/>
                  <a:gd name="connsiteX85" fmla="*/ 217152 w 434970"/>
                  <a:gd name="connsiteY85" fmla="*/ 93774 h 95069"/>
                  <a:gd name="connsiteX86" fmla="*/ 217152 w 434970"/>
                  <a:gd name="connsiteY86" fmla="*/ 60671 h 95069"/>
                  <a:gd name="connsiteX87" fmla="*/ 210845 w 434970"/>
                  <a:gd name="connsiteY87" fmla="*/ 40055 h 95069"/>
                  <a:gd name="connsiteX88" fmla="*/ 188934 w 434970"/>
                  <a:gd name="connsiteY88" fmla="*/ 30012 h 95069"/>
                  <a:gd name="connsiteX89" fmla="*/ 231344 w 434970"/>
                  <a:gd name="connsiteY89" fmla="*/ 93781 h 95069"/>
                  <a:gd name="connsiteX90" fmla="*/ 248096 w 434970"/>
                  <a:gd name="connsiteY90" fmla="*/ 93781 h 95069"/>
                  <a:gd name="connsiteX91" fmla="*/ 248096 w 434970"/>
                  <a:gd name="connsiteY91" fmla="*/ 31301 h 95069"/>
                  <a:gd name="connsiteX92" fmla="*/ 231344 w 434970"/>
                  <a:gd name="connsiteY92" fmla="*/ 31301 h 95069"/>
                  <a:gd name="connsiteX93" fmla="*/ 231344 w 434970"/>
                  <a:gd name="connsiteY93" fmla="*/ 93781 h 95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34970" h="95069">
                    <a:moveTo>
                      <a:pt x="418218" y="7990"/>
                    </a:moveTo>
                    <a:lnTo>
                      <a:pt x="418218" y="93781"/>
                    </a:lnTo>
                    <a:lnTo>
                      <a:pt x="434970" y="93781"/>
                    </a:lnTo>
                    <a:lnTo>
                      <a:pt x="434970" y="3617"/>
                    </a:lnTo>
                    <a:lnTo>
                      <a:pt x="418218" y="7990"/>
                    </a:lnTo>
                    <a:close/>
                    <a:moveTo>
                      <a:pt x="279670" y="37617"/>
                    </a:moveTo>
                    <a:lnTo>
                      <a:pt x="279670" y="31307"/>
                    </a:lnTo>
                    <a:lnTo>
                      <a:pt x="263565" y="31307"/>
                    </a:lnTo>
                    <a:lnTo>
                      <a:pt x="263565" y="93787"/>
                    </a:lnTo>
                    <a:lnTo>
                      <a:pt x="280306" y="93787"/>
                    </a:lnTo>
                    <a:lnTo>
                      <a:pt x="280306" y="54490"/>
                    </a:lnTo>
                    <a:cubicBezTo>
                      <a:pt x="282365" y="50763"/>
                      <a:pt x="288172" y="45473"/>
                      <a:pt x="295518" y="45473"/>
                    </a:cubicBezTo>
                    <a:cubicBezTo>
                      <a:pt x="297962" y="45473"/>
                      <a:pt x="300413" y="45736"/>
                      <a:pt x="301575" y="46121"/>
                    </a:cubicBezTo>
                    <a:lnTo>
                      <a:pt x="303512" y="30525"/>
                    </a:lnTo>
                    <a:cubicBezTo>
                      <a:pt x="301697" y="30269"/>
                      <a:pt x="300285" y="30012"/>
                      <a:pt x="297834" y="30012"/>
                    </a:cubicBezTo>
                    <a:cubicBezTo>
                      <a:pt x="290237" y="30018"/>
                      <a:pt x="283404" y="32981"/>
                      <a:pt x="279670" y="37617"/>
                    </a:cubicBezTo>
                    <a:moveTo>
                      <a:pt x="353776" y="71881"/>
                    </a:moveTo>
                    <a:cubicBezTo>
                      <a:pt x="350555" y="76517"/>
                      <a:pt x="345005" y="79608"/>
                      <a:pt x="338698" y="79608"/>
                    </a:cubicBezTo>
                    <a:cubicBezTo>
                      <a:pt x="329285" y="79608"/>
                      <a:pt x="322196" y="72394"/>
                      <a:pt x="322196" y="62608"/>
                    </a:cubicBezTo>
                    <a:cubicBezTo>
                      <a:pt x="322196" y="53591"/>
                      <a:pt x="328515" y="45473"/>
                      <a:pt x="338313" y="45473"/>
                    </a:cubicBezTo>
                    <a:cubicBezTo>
                      <a:pt x="344754" y="45473"/>
                      <a:pt x="350297" y="48564"/>
                      <a:pt x="353776" y="53201"/>
                    </a:cubicBezTo>
                    <a:lnTo>
                      <a:pt x="353776" y="71881"/>
                    </a:lnTo>
                    <a:close/>
                    <a:moveTo>
                      <a:pt x="354423" y="36328"/>
                    </a:moveTo>
                    <a:cubicBezTo>
                      <a:pt x="349522" y="32333"/>
                      <a:pt x="343208" y="30018"/>
                      <a:pt x="336124" y="30018"/>
                    </a:cubicBezTo>
                    <a:cubicBezTo>
                      <a:pt x="319110" y="30018"/>
                      <a:pt x="305443" y="44184"/>
                      <a:pt x="305443" y="62608"/>
                    </a:cubicBezTo>
                    <a:cubicBezTo>
                      <a:pt x="305443" y="71117"/>
                      <a:pt x="308536" y="78839"/>
                      <a:pt x="313444" y="84508"/>
                    </a:cubicBezTo>
                    <a:cubicBezTo>
                      <a:pt x="318974" y="90952"/>
                      <a:pt x="327751" y="95070"/>
                      <a:pt x="337023" y="95070"/>
                    </a:cubicBezTo>
                    <a:cubicBezTo>
                      <a:pt x="343337" y="95070"/>
                      <a:pt x="349265" y="93139"/>
                      <a:pt x="354423" y="88759"/>
                    </a:cubicBezTo>
                    <a:lnTo>
                      <a:pt x="354423" y="93781"/>
                    </a:lnTo>
                    <a:lnTo>
                      <a:pt x="370534" y="93781"/>
                    </a:lnTo>
                    <a:lnTo>
                      <a:pt x="370534" y="31301"/>
                    </a:lnTo>
                    <a:lnTo>
                      <a:pt x="354423" y="31301"/>
                    </a:lnTo>
                    <a:lnTo>
                      <a:pt x="354423" y="36328"/>
                    </a:lnTo>
                    <a:close/>
                    <a:moveTo>
                      <a:pt x="385997" y="93781"/>
                    </a:moveTo>
                    <a:lnTo>
                      <a:pt x="402749" y="93781"/>
                    </a:lnTo>
                    <a:lnTo>
                      <a:pt x="402749" y="3617"/>
                    </a:lnTo>
                    <a:lnTo>
                      <a:pt x="385997" y="7996"/>
                    </a:lnTo>
                    <a:lnTo>
                      <a:pt x="385997" y="93781"/>
                    </a:lnTo>
                    <a:close/>
                    <a:moveTo>
                      <a:pt x="239717" y="0"/>
                    </a:moveTo>
                    <a:cubicBezTo>
                      <a:pt x="233660" y="0"/>
                      <a:pt x="228765" y="4643"/>
                      <a:pt x="228765" y="10690"/>
                    </a:cubicBezTo>
                    <a:cubicBezTo>
                      <a:pt x="228765" y="16750"/>
                      <a:pt x="233660" y="21387"/>
                      <a:pt x="239717" y="21387"/>
                    </a:cubicBezTo>
                    <a:cubicBezTo>
                      <a:pt x="245774" y="21387"/>
                      <a:pt x="250676" y="16750"/>
                      <a:pt x="250676" y="10690"/>
                    </a:cubicBezTo>
                    <a:cubicBezTo>
                      <a:pt x="250676" y="4643"/>
                      <a:pt x="245774" y="0"/>
                      <a:pt x="239717" y="0"/>
                    </a:cubicBezTo>
                    <a:moveTo>
                      <a:pt x="48332" y="71881"/>
                    </a:moveTo>
                    <a:cubicBezTo>
                      <a:pt x="45117" y="76517"/>
                      <a:pt x="39568" y="79608"/>
                      <a:pt x="33248" y="79608"/>
                    </a:cubicBezTo>
                    <a:cubicBezTo>
                      <a:pt x="23842" y="79608"/>
                      <a:pt x="16752" y="72394"/>
                      <a:pt x="16752" y="62608"/>
                    </a:cubicBezTo>
                    <a:cubicBezTo>
                      <a:pt x="16752" y="53591"/>
                      <a:pt x="23072" y="45473"/>
                      <a:pt x="32870" y="45473"/>
                    </a:cubicBezTo>
                    <a:cubicBezTo>
                      <a:pt x="39317" y="45473"/>
                      <a:pt x="44860" y="48564"/>
                      <a:pt x="48332" y="53201"/>
                    </a:cubicBezTo>
                    <a:lnTo>
                      <a:pt x="48332" y="71881"/>
                    </a:lnTo>
                    <a:close/>
                    <a:moveTo>
                      <a:pt x="48973" y="36328"/>
                    </a:moveTo>
                    <a:cubicBezTo>
                      <a:pt x="44079" y="32333"/>
                      <a:pt x="37759" y="30018"/>
                      <a:pt x="30675" y="30018"/>
                    </a:cubicBezTo>
                    <a:cubicBezTo>
                      <a:pt x="13660" y="30018"/>
                      <a:pt x="0" y="44184"/>
                      <a:pt x="0" y="62608"/>
                    </a:cubicBezTo>
                    <a:cubicBezTo>
                      <a:pt x="0" y="71117"/>
                      <a:pt x="3092" y="78839"/>
                      <a:pt x="7988" y="84508"/>
                    </a:cubicBezTo>
                    <a:cubicBezTo>
                      <a:pt x="13531" y="90952"/>
                      <a:pt x="22296" y="95070"/>
                      <a:pt x="31574" y="95070"/>
                    </a:cubicBezTo>
                    <a:cubicBezTo>
                      <a:pt x="37887" y="95070"/>
                      <a:pt x="43822" y="93139"/>
                      <a:pt x="48973" y="88759"/>
                    </a:cubicBezTo>
                    <a:lnTo>
                      <a:pt x="48973" y="93781"/>
                    </a:lnTo>
                    <a:lnTo>
                      <a:pt x="65085" y="93781"/>
                    </a:lnTo>
                    <a:lnTo>
                      <a:pt x="65085" y="31301"/>
                    </a:lnTo>
                    <a:lnTo>
                      <a:pt x="48973" y="31301"/>
                    </a:lnTo>
                    <a:lnTo>
                      <a:pt x="48973" y="36328"/>
                    </a:lnTo>
                    <a:close/>
                    <a:moveTo>
                      <a:pt x="80547" y="93781"/>
                    </a:moveTo>
                    <a:lnTo>
                      <a:pt x="97306" y="93781"/>
                    </a:lnTo>
                    <a:lnTo>
                      <a:pt x="97306" y="3617"/>
                    </a:lnTo>
                    <a:lnTo>
                      <a:pt x="80547" y="7996"/>
                    </a:lnTo>
                    <a:lnTo>
                      <a:pt x="80547" y="93781"/>
                    </a:lnTo>
                    <a:close/>
                    <a:moveTo>
                      <a:pt x="188934" y="30012"/>
                    </a:moveTo>
                    <a:cubicBezTo>
                      <a:pt x="179650" y="30012"/>
                      <a:pt x="171791" y="34526"/>
                      <a:pt x="166767" y="39810"/>
                    </a:cubicBezTo>
                    <a:cubicBezTo>
                      <a:pt x="161865" y="33879"/>
                      <a:pt x="154262" y="30012"/>
                      <a:pt x="145760" y="30012"/>
                    </a:cubicBezTo>
                    <a:cubicBezTo>
                      <a:pt x="139704" y="30012"/>
                      <a:pt x="133775" y="31949"/>
                      <a:pt x="128874" y="36328"/>
                    </a:cubicBezTo>
                    <a:lnTo>
                      <a:pt x="128874" y="31307"/>
                    </a:lnTo>
                    <a:lnTo>
                      <a:pt x="112756" y="31307"/>
                    </a:lnTo>
                    <a:lnTo>
                      <a:pt x="112756" y="93787"/>
                    </a:lnTo>
                    <a:lnTo>
                      <a:pt x="129515" y="93787"/>
                    </a:lnTo>
                    <a:lnTo>
                      <a:pt x="129515" y="53201"/>
                    </a:lnTo>
                    <a:cubicBezTo>
                      <a:pt x="131831" y="50250"/>
                      <a:pt x="136996" y="45473"/>
                      <a:pt x="144079" y="45473"/>
                    </a:cubicBezTo>
                    <a:cubicBezTo>
                      <a:pt x="147294" y="45473"/>
                      <a:pt x="150907" y="46506"/>
                      <a:pt x="153486" y="49340"/>
                    </a:cubicBezTo>
                    <a:cubicBezTo>
                      <a:pt x="155417" y="51527"/>
                      <a:pt x="156578" y="54361"/>
                      <a:pt x="156578" y="60030"/>
                    </a:cubicBezTo>
                    <a:lnTo>
                      <a:pt x="156578" y="93781"/>
                    </a:lnTo>
                    <a:lnTo>
                      <a:pt x="173331" y="93781"/>
                    </a:lnTo>
                    <a:lnTo>
                      <a:pt x="173331" y="60678"/>
                    </a:lnTo>
                    <a:cubicBezTo>
                      <a:pt x="173331" y="58100"/>
                      <a:pt x="173074" y="55772"/>
                      <a:pt x="172817" y="53714"/>
                    </a:cubicBezTo>
                    <a:cubicBezTo>
                      <a:pt x="175011" y="50501"/>
                      <a:pt x="180677" y="45467"/>
                      <a:pt x="187901" y="45467"/>
                    </a:cubicBezTo>
                    <a:cubicBezTo>
                      <a:pt x="191116" y="45467"/>
                      <a:pt x="194728" y="46499"/>
                      <a:pt x="197307" y="49334"/>
                    </a:cubicBezTo>
                    <a:cubicBezTo>
                      <a:pt x="199239" y="51521"/>
                      <a:pt x="200406" y="54355"/>
                      <a:pt x="200406" y="60024"/>
                    </a:cubicBezTo>
                    <a:lnTo>
                      <a:pt x="200406" y="93774"/>
                    </a:lnTo>
                    <a:lnTo>
                      <a:pt x="217152" y="93774"/>
                    </a:lnTo>
                    <a:lnTo>
                      <a:pt x="217152" y="60671"/>
                    </a:lnTo>
                    <a:cubicBezTo>
                      <a:pt x="217152" y="51392"/>
                      <a:pt x="214830" y="44954"/>
                      <a:pt x="210845" y="40055"/>
                    </a:cubicBezTo>
                    <a:cubicBezTo>
                      <a:pt x="205821" y="33879"/>
                      <a:pt x="197582" y="30012"/>
                      <a:pt x="188934" y="30012"/>
                    </a:cubicBezTo>
                    <a:moveTo>
                      <a:pt x="231344" y="93781"/>
                    </a:moveTo>
                    <a:lnTo>
                      <a:pt x="248096" y="93781"/>
                    </a:lnTo>
                    <a:lnTo>
                      <a:pt x="248096" y="31301"/>
                    </a:lnTo>
                    <a:lnTo>
                      <a:pt x="231344" y="31301"/>
                    </a:lnTo>
                    <a:lnTo>
                      <a:pt x="231344" y="93781"/>
                    </a:lnTo>
                    <a:close/>
                  </a:path>
                </a:pathLst>
              </a:custGeom>
              <a:solidFill>
                <a:schemeClr val="tx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AF2C18C2-A9AC-3A21-7CCF-D9995A025517}"/>
              </a:ext>
            </a:extLst>
          </p:cNvPr>
          <p:cNvSpPr txBox="1"/>
          <p:nvPr/>
        </p:nvSpPr>
        <p:spPr>
          <a:xfrm>
            <a:off x="986446" y="2055335"/>
            <a:ext cx="6919473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Actualización de las guías nacionales 2026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BDF6459-CA00-9484-9B53-F809CF82A3E5}"/>
              </a:ext>
            </a:extLst>
          </p:cNvPr>
          <p:cNvSpPr txBox="1"/>
          <p:nvPr/>
        </p:nvSpPr>
        <p:spPr>
          <a:xfrm>
            <a:off x="1244150" y="3869903"/>
            <a:ext cx="60973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SEA y SEMERGEN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48D3C1F-5235-B60D-1CE0-B3BF911F9515}"/>
              </a:ext>
            </a:extLst>
          </p:cNvPr>
          <p:cNvSpPr txBox="1"/>
          <p:nvPr/>
        </p:nvSpPr>
        <p:spPr>
          <a:xfrm>
            <a:off x="3224200" y="6545535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</a:t>
            </a:r>
            <a:r>
              <a:rPr lang="es-ES" dirty="0"/>
              <a:t>2600001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20000"/>
                  <a:lumOff val="8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63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D38054-3E95-4200-E289-90536FFC5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3524DE-7162-4AA8-7CE1-AA92E90A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49" y="408116"/>
            <a:ext cx="10346231" cy="880781"/>
          </a:xfrm>
        </p:spPr>
        <p:txBody>
          <a:bodyPr>
            <a:normAutofit/>
          </a:bodyPr>
          <a:lstStyle/>
          <a:p>
            <a:r>
              <a:rPr lang="es-ES" sz="2900" noProof="0" dirty="0">
                <a:cs typeface="Arial"/>
              </a:rPr>
              <a:t>Guías Nacionales en </a:t>
            </a:r>
            <a:r>
              <a:rPr lang="es-ES" sz="2900" dirty="0">
                <a:cs typeface="Arial"/>
              </a:rPr>
              <a:t>riesgo vascular</a:t>
            </a:r>
            <a:r>
              <a:rPr lang="es-ES" sz="2900" noProof="0" dirty="0">
                <a:cs typeface="Arial"/>
              </a:rPr>
              <a:t> 2026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75A7768-491D-7A64-BCBC-AB1E4B6D8D0F}"/>
              </a:ext>
            </a:extLst>
          </p:cNvPr>
          <p:cNvSpPr txBox="1"/>
          <p:nvPr/>
        </p:nvSpPr>
        <p:spPr>
          <a:xfrm>
            <a:off x="7739062" y="1559719"/>
            <a:ext cx="3524252" cy="378565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596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Actualización en el tratamiento hipolipemiante acorde al perfil de pacientes según ESC/EAS 2025</a:t>
            </a:r>
            <a:r>
              <a:rPr kumimoji="0" lang="es-E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596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lang="es-ES" sz="1800" b="1" i="0" u="none" strike="noStrike" kern="1200" cap="none" spc="0" normalizeH="0" baseline="30000" noProof="0" dirty="0">
              <a:ln>
                <a:noFill/>
              </a:ln>
              <a:solidFill>
                <a:srgbClr val="00596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Segoe U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Mensaje clave: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Prioridad clínica: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reducción precoz y mantenida del 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cLDL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Segoe U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Estratificación RCV: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SCORE2/SCORE2-OP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incorporando factores modificadores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Relativo a tipo de paciente.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Manejo lipídico: Estatina como primera línea,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combinaciones (estatina +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ezetimiba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si no se alcanzan objetivos.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Segoe UI"/>
              <a:cs typeface="Segoe U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Segoe UI"/>
              <a:cs typeface="Segoe U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Segoe UI"/>
              <a:cs typeface="Segoe U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Segoe UI"/>
              <a:cs typeface="Segoe U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Segoe UI"/>
              <a:cs typeface="Segoe U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0AB2158-4E09-AE5B-1034-32465D9D0993}"/>
              </a:ext>
            </a:extLst>
          </p:cNvPr>
          <p:cNvSpPr txBox="1"/>
          <p:nvPr/>
        </p:nvSpPr>
        <p:spPr>
          <a:xfrm>
            <a:off x="678655" y="1559714"/>
            <a:ext cx="3048000" cy="3724096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Estándares SEA para el control global del RV</a:t>
            </a:r>
            <a:r>
              <a:rPr kumimoji="0" lang="es-E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00F0B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Mensaje clave: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Prevención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global, precoz e intensiva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Estratificación RCV: SCORE2/ SCORE2-OP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incorporando factores modificadores.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Determinaciones clave: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perfil lipídico completo,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ApoB y 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Lp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(a)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Manejo lipídico: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Estatina como primera línea,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combinaciones (estatina +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ezetimiba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si no se alcanzan objetivos.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2CA370E-77C3-E358-0B10-6727F6D9BC71}"/>
              </a:ext>
            </a:extLst>
          </p:cNvPr>
          <p:cNvSpPr txBox="1"/>
          <p:nvPr/>
        </p:nvSpPr>
        <p:spPr>
          <a:xfrm>
            <a:off x="4202907" y="1559713"/>
            <a:ext cx="3047999" cy="375487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Consenso SEA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Lp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(a)</a:t>
            </a:r>
            <a:r>
              <a:rPr kumimoji="0" lang="es-E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lang="es-ES" sz="1400" b="0" i="0" u="none" strike="noStrike" kern="1200" cap="none" spc="0" normalizeH="0" baseline="30000" noProof="0" dirty="0">
              <a:ln>
                <a:noFill/>
              </a:ln>
              <a:solidFill>
                <a:srgbClr val="008C9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Mensajes clave: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 factor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causal, protrombótico y proinflamatorio.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Incrementa el RCV real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incluso con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cLDL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controlado.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Permite reclasificar riesgo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y detectar pacientes de alto o extremo riesgo.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Manejo lipídico: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Ante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Lp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(a) elevada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intensificar reducción de 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cLDL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 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estatina de alta intensidad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o combinaciones (estatina +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ezetimiba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si no se alcanzan objetivos.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CuadroTexto 7">
            <a:extLst>
              <a:ext uri="{FF2B5EF4-FFF2-40B4-BE49-F238E27FC236}">
                <a16:creationId xmlns:a16="http://schemas.microsoft.com/office/drawing/2014/main" id="{00AED795-AE58-56EA-808C-B1E5925ACD51}"/>
              </a:ext>
            </a:extLst>
          </p:cNvPr>
          <p:cNvSpPr txBox="1"/>
          <p:nvPr/>
        </p:nvSpPr>
        <p:spPr>
          <a:xfrm>
            <a:off x="678655" y="5397486"/>
            <a:ext cx="10447946" cy="338554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RV: riesgo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vascular.RCV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riesgo cardiovascular. ApoB: apolipoproteína B.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(a): lipoproteína(a). ECV: enfermedad cardiovascular.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colesterol unido a lipoproteínas de baja densidad. SCORE-2: 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Systematic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Coronary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Risk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Evaluation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2. SCORE-OP: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Systematic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Coronary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Risk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Evaluation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 – Older Persons. ESC: European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Cardiology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EAS: European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Atherosclerosis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SEA: Sociedad Española de Aterosclerosis.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850B187-6A0C-EC4E-D73A-45590C43A985}"/>
              </a:ext>
            </a:extLst>
          </p:cNvPr>
          <p:cNvSpPr txBox="1"/>
          <p:nvPr/>
        </p:nvSpPr>
        <p:spPr>
          <a:xfrm>
            <a:off x="918949" y="6219051"/>
            <a:ext cx="9857280" cy="33855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Sociedad Española de Arteriosclerosis (SEA).. Clin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Arterioscler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2026. 2. Delgado‑Lista J, et al. Clin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Arterioscler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2024;36:243–266. 3. Actualización en el tratamiento hipolipemiante según el perfil de nuestros pacientes. Documento avalado por SEMERGEN. Basado en la actualización ESC/EAS 2025.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DDA2933-663E-83DB-92B0-F0353FC3351A}"/>
              </a:ext>
            </a:extLst>
          </p:cNvPr>
          <p:cNvSpPr txBox="1"/>
          <p:nvPr/>
        </p:nvSpPr>
        <p:spPr>
          <a:xfrm>
            <a:off x="1774032" y="1428751"/>
            <a:ext cx="845345" cy="24622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SEA 2026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DB810D4-0AFA-B364-A716-1DCF9256B28B}"/>
              </a:ext>
            </a:extLst>
          </p:cNvPr>
          <p:cNvSpPr txBox="1"/>
          <p:nvPr/>
        </p:nvSpPr>
        <p:spPr>
          <a:xfrm>
            <a:off x="5310187" y="1440656"/>
            <a:ext cx="845345" cy="246221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accent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SEA 2026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5B03294-D085-2B00-552B-056D224F1DB7}"/>
              </a:ext>
            </a:extLst>
          </p:cNvPr>
          <p:cNvSpPr txBox="1"/>
          <p:nvPr/>
        </p:nvSpPr>
        <p:spPr>
          <a:xfrm>
            <a:off x="8846343" y="1428750"/>
            <a:ext cx="1321594" cy="246221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SEMERGEN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5AEA62-6B06-EB54-EA32-CF2A9B1B6AED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3057518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0A6D853-8534-15FC-3F6C-3F860D89F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F53D1F-267E-6B82-782C-65B763244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1" y="242255"/>
            <a:ext cx="9620346" cy="865821"/>
          </a:xfrm>
        </p:spPr>
        <p:txBody>
          <a:bodyPr>
            <a:normAutofit/>
          </a:bodyPr>
          <a:lstStyle/>
          <a:p>
            <a:r>
              <a:rPr lang="es-ES" sz="2900" noProof="0" dirty="0"/>
              <a:t>Guía práctica de la SEA sobre </a:t>
            </a:r>
            <a:r>
              <a:rPr lang="es-ES" sz="2900" noProof="0" dirty="0" err="1"/>
              <a:t>Lp</a:t>
            </a:r>
            <a:r>
              <a:rPr lang="es-ES" sz="2900" noProof="0" dirty="0"/>
              <a:t>(a) 2026</a:t>
            </a:r>
            <a:endParaRPr lang="es-ES" noProof="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75397D3-D265-6EA8-647A-F3CD0E73ED43}"/>
              </a:ext>
            </a:extLst>
          </p:cNvPr>
          <p:cNvSpPr txBox="1"/>
          <p:nvPr/>
        </p:nvSpPr>
        <p:spPr>
          <a:xfrm>
            <a:off x="886499" y="3930707"/>
            <a:ext cx="6419823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Permite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 reclasificar el RCV real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, corrigiendo el SCORE2 y detectando pacientes de alto o extremo riesgo.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Segoe UI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Ante </a:t>
            </a:r>
            <a:r>
              <a:rPr kumimoji="0" lang="es-E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Lp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(a) elevada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, 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el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tratamiento actual 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es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 intensificar la reducción del c-LDL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, según las guías de practica clínica ESC/EAS2025.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E48521F-BA0C-ED9A-8A1C-6B9CE93461E5}"/>
              </a:ext>
            </a:extLst>
          </p:cNvPr>
          <p:cNvSpPr txBox="1"/>
          <p:nvPr/>
        </p:nvSpPr>
        <p:spPr>
          <a:xfrm>
            <a:off x="809625" y="1357633"/>
            <a:ext cx="6684729" cy="3658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0" i="1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"La </a:t>
            </a:r>
            <a:r>
              <a:rPr kumimoji="0" lang="es-ES" sz="1700" b="0" i="1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Lp</a:t>
            </a:r>
            <a:r>
              <a:rPr kumimoji="0" lang="es-ES" sz="1700" b="0" i="1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(a) es una prueba </a:t>
            </a:r>
            <a:r>
              <a:rPr kumimoji="0" lang="es-ES" sz="1700" b="1" i="1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sencilla, fiable</a:t>
            </a:r>
            <a:r>
              <a:rPr kumimoji="0" lang="es-ES" sz="1700" b="0" i="1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y que aporta </a:t>
            </a:r>
            <a:r>
              <a:rPr kumimoji="0" lang="es-ES" sz="1700" b="1" i="1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gran valor.</a:t>
            </a:r>
            <a:r>
              <a:rPr kumimoji="0" lang="es-ES" sz="1700" b="0" i="1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"</a:t>
            </a:r>
            <a:r>
              <a:rPr kumimoji="0" lang="es-ES" sz="17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B688D75-FF8F-8E95-F942-B4F54754E009}"/>
              </a:ext>
            </a:extLst>
          </p:cNvPr>
          <p:cNvSpPr txBox="1"/>
          <p:nvPr/>
        </p:nvSpPr>
        <p:spPr>
          <a:xfrm>
            <a:off x="918949" y="1895004"/>
            <a:ext cx="681845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Lp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(a): 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es un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factor de riesgo cardiovascular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, genéticamente determinado, con efecto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proaterogénico, proinflamatorio y protrombótico.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429BD2A-E78B-40D2-6D7F-3F8134C20D5D}"/>
              </a:ext>
            </a:extLst>
          </p:cNvPr>
          <p:cNvSpPr txBox="1"/>
          <p:nvPr/>
        </p:nvSpPr>
        <p:spPr>
          <a:xfrm>
            <a:off x="886499" y="3206368"/>
            <a:ext cx="593913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Aumenta el riesgo de ECV y de estenosis aórtica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incluso cuando el c‑LDL está bien controlado.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Segoe UI"/>
            </a:endParaRPr>
          </a:p>
        </p:txBody>
      </p:sp>
      <p:pic>
        <p:nvPicPr>
          <p:cNvPr id="15" name="Imagen 14" descr="Texto&#10;&#10;El contenido generado por IA puede ser incorrecto.">
            <a:extLst>
              <a:ext uri="{FF2B5EF4-FFF2-40B4-BE49-F238E27FC236}">
                <a16:creationId xmlns:a16="http://schemas.microsoft.com/office/drawing/2014/main" id="{8096E81F-CA8D-DE0B-7152-7F49C9A5E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193" y="3698081"/>
            <a:ext cx="3960020" cy="149780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F251483-C7B3-E78A-A15C-8DE1E8E95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431" y="1202530"/>
            <a:ext cx="3957636" cy="209549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1769657-C302-DE4E-7307-A88BB3C19926}"/>
              </a:ext>
            </a:extLst>
          </p:cNvPr>
          <p:cNvSpPr txBox="1"/>
          <p:nvPr/>
        </p:nvSpPr>
        <p:spPr>
          <a:xfrm>
            <a:off x="869050" y="2773272"/>
            <a:ext cx="682228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Se recomienda su 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medición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 al menos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una vez en la vida.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9F5863C-2A92-C73E-3D00-CFDA5721513F}"/>
              </a:ext>
            </a:extLst>
          </p:cNvPr>
          <p:cNvSpPr txBox="1"/>
          <p:nvPr/>
        </p:nvSpPr>
        <p:spPr>
          <a:xfrm>
            <a:off x="1502378" y="6349305"/>
            <a:ext cx="9187244" cy="230832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Delgado‑Lista J, et al. </a:t>
            </a:r>
            <a:r>
              <a:rPr kumimoji="0" lang="es-ES" sz="9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Clin </a:t>
            </a:r>
            <a:r>
              <a:rPr kumimoji="0" lang="es-ES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</a:t>
            </a:r>
            <a:r>
              <a:rPr kumimoji="0" lang="es-ES" sz="9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Arterioscler</a:t>
            </a:r>
            <a:r>
              <a:rPr kumimoji="0" lang="es-ES" sz="9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2024;36:243–266.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6975ECB-D000-1941-5EA2-2A80C20558A0}"/>
              </a:ext>
            </a:extLst>
          </p:cNvPr>
          <p:cNvSpPr txBox="1"/>
          <p:nvPr/>
        </p:nvSpPr>
        <p:spPr>
          <a:xfrm>
            <a:off x="7941468" y="3224872"/>
            <a:ext cx="335756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Fuente: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Consenso SEA sobre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(a). Delgado‑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Lista 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J, et al., 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2024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s-ES" sz="1800" b="0" i="1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0A29655-9A8D-5082-8CE7-D0E310F5DE5C}"/>
              </a:ext>
            </a:extLst>
          </p:cNvPr>
          <p:cNvSpPr txBox="1"/>
          <p:nvPr/>
        </p:nvSpPr>
        <p:spPr>
          <a:xfrm>
            <a:off x="7998114" y="5092097"/>
            <a:ext cx="3440905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Segoe UI"/>
                <a:ea typeface="Segoe UI"/>
                <a:cs typeface="Segoe UI"/>
              </a:rPr>
              <a:t>Fuente: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Segoe UI"/>
                <a:ea typeface="Segoe UI"/>
                <a:cs typeface="Segoe UI"/>
              </a:rPr>
              <a:t> Consenso SEA sobre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Segoe UI"/>
                <a:ea typeface="Segoe UI"/>
                <a:cs typeface="Segoe UI"/>
              </a:rPr>
              <a:t>Lp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Segoe UI"/>
                <a:ea typeface="Segoe UI"/>
                <a:cs typeface="Segoe UI"/>
              </a:rPr>
              <a:t>(a). Delgado‑Lista J, et al., 2024.</a:t>
            </a:r>
          </a:p>
        </p:txBody>
      </p:sp>
      <p:sp>
        <p:nvSpPr>
          <p:cNvPr id="22" name="CuadroTexto 7">
            <a:extLst>
              <a:ext uri="{FF2B5EF4-FFF2-40B4-BE49-F238E27FC236}">
                <a16:creationId xmlns:a16="http://schemas.microsoft.com/office/drawing/2014/main" id="{06E16AED-AF57-02A0-7964-C54BF5C4BA75}"/>
              </a:ext>
            </a:extLst>
          </p:cNvPr>
          <p:cNvSpPr txBox="1"/>
          <p:nvPr/>
        </p:nvSpPr>
        <p:spPr>
          <a:xfrm>
            <a:off x="1502378" y="5899098"/>
            <a:ext cx="9276184" cy="338554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RCV: Riesgo cardiovascular.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Colesterol LDL. SEA: Sociedad Española de Arteriosclerosis. ESC: European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Cardiology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EAS: European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Atherosclerosis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(a): Lipoproteína(a). ECV: Enfermedad cardiovascular.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3D6ACDF-E8FD-A6D7-8373-5BF478E1D7DF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3658974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75175-C9BF-08DC-487A-D4C29A3D9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81913-80BD-9DA0-6B6C-822FA520D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418" y="277148"/>
            <a:ext cx="10346231" cy="880781"/>
          </a:xfrm>
        </p:spPr>
        <p:txBody>
          <a:bodyPr>
            <a:normAutofit/>
          </a:bodyPr>
          <a:lstStyle/>
          <a:p>
            <a:r>
              <a:rPr lang="es-ES" sz="2900" noProof="0" dirty="0">
                <a:cs typeface="Arial"/>
              </a:rPr>
              <a:t>Estándares SEA 2026 para el Control Global del RV</a:t>
            </a:r>
            <a:endParaRPr lang="es-ES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37415E7-4BEA-C421-F400-13F7898F0FEE}"/>
              </a:ext>
            </a:extLst>
          </p:cNvPr>
          <p:cNvSpPr txBox="1"/>
          <p:nvPr/>
        </p:nvSpPr>
        <p:spPr>
          <a:xfrm>
            <a:off x="740940" y="1252534"/>
            <a:ext cx="10845709" cy="3539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ateroesclerosis es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multifactorial</a:t>
            </a: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por lo que la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prevención del RCV debe ser global, precoz e intensiva</a:t>
            </a: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F441C46-2E16-FC05-DB5C-0F3F5F728021}"/>
              </a:ext>
            </a:extLst>
          </p:cNvPr>
          <p:cNvSpPr txBox="1"/>
          <p:nvPr/>
        </p:nvSpPr>
        <p:spPr>
          <a:xfrm>
            <a:off x="884007" y="2205548"/>
            <a:ext cx="4269107" cy="95410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Evaluación inicial completa: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historia clínica + pruebas complementarias + estilo de vida​.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Estratificación de riesgo: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SCORE2 / SCORE2-OP + factores modificadores​.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42562EA-1A80-AAA8-E3D0-0B7432213803}"/>
              </a:ext>
            </a:extLst>
          </p:cNvPr>
          <p:cNvSpPr txBox="1"/>
          <p:nvPr/>
        </p:nvSpPr>
        <p:spPr>
          <a:xfrm>
            <a:off x="867823" y="1827086"/>
            <a:ext cx="4269107" cy="36933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EVALUACIÓN DEL RIESGO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CEBBC5E-9E68-4363-6FC7-A2667FA74110}"/>
              </a:ext>
            </a:extLst>
          </p:cNvPr>
          <p:cNvSpPr txBox="1"/>
          <p:nvPr/>
        </p:nvSpPr>
        <p:spPr>
          <a:xfrm>
            <a:off x="875915" y="3925193"/>
            <a:ext cx="4277199" cy="1384995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Perfil lipídico completo,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Apo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 B,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Lp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(a)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 menos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 vez en la vida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,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lt"/>
                <a:cs typeface="Segoe UI"/>
              </a:rPr>
              <a:t>g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lucemia, HbA1c, función renal, albuminuria, ECG.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Puntuación C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lt"/>
                <a:cs typeface="Segoe UI"/>
              </a:rPr>
              <a:t>C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 clave.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CC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≥ 300 → riesgo muy alto.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Eco carotídea/femoral y 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angio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-TC como apoyo.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1217368-2463-C868-1CD0-2C8A8C1A18A7}"/>
              </a:ext>
            </a:extLst>
          </p:cNvPr>
          <p:cNvSpPr txBox="1"/>
          <p:nvPr/>
        </p:nvSpPr>
        <p:spPr>
          <a:xfrm>
            <a:off x="875915" y="3548399"/>
            <a:ext cx="4277199" cy="376794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accent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PRUEBAS COMPLEMENTARIAS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4F22952-534B-E4FC-616E-9CFE502A3CC7}"/>
              </a:ext>
            </a:extLst>
          </p:cNvPr>
          <p:cNvSpPr txBox="1"/>
          <p:nvPr/>
        </p:nvSpPr>
        <p:spPr>
          <a:xfrm>
            <a:off x="5464558" y="1830824"/>
            <a:ext cx="6009948" cy="369332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TRATAMIENTO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76AFF76-7847-A948-D57C-18B81DF0D43E}"/>
              </a:ext>
            </a:extLst>
          </p:cNvPr>
          <p:cNvSpPr txBox="1"/>
          <p:nvPr/>
        </p:nvSpPr>
        <p:spPr>
          <a:xfrm>
            <a:off x="5464558" y="2665469"/>
            <a:ext cx="2329206" cy="192360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Dieta mediterránea.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Actividad física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≥150 min/semana.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Abandono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total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 tabaco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050" noProof="0" dirty="0">
              <a:solidFill>
                <a:srgbClr val="6F6F6F">
                  <a:lumMod val="49000"/>
                </a:srgbClr>
              </a:solidFill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6EF373D-302E-0F29-61BD-1CC9AD866E8B}"/>
              </a:ext>
            </a:extLst>
          </p:cNvPr>
          <p:cNvSpPr txBox="1"/>
          <p:nvPr/>
        </p:nvSpPr>
        <p:spPr>
          <a:xfrm>
            <a:off x="5464558" y="2294003"/>
            <a:ext cx="2329206" cy="369332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ESTILO DE VIDA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1A6114C-6C8D-34F5-C0FB-FBB792A47FFC}"/>
              </a:ext>
            </a:extLst>
          </p:cNvPr>
          <p:cNvSpPr txBox="1"/>
          <p:nvPr/>
        </p:nvSpPr>
        <p:spPr>
          <a:xfrm>
            <a:off x="7870677" y="2673729"/>
            <a:ext cx="3603829" cy="1908215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Tratamiento hipolipemiante intensivo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y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combinado precoz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(estatinas ± 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ezetimiba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 ± iPCSK9)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Objetivos de 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cLDL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 según riesgo: </a:t>
            </a:r>
            <a:r>
              <a:rPr kumimoji="0" lang="es-ES" sz="1400" b="1" i="1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"cuanto más bajo mejor"</a:t>
            </a:r>
            <a:endParaRPr kumimoji="0" lang="es-ES" sz="1400" b="1" i="1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Bajo/moderado: &lt;116/&lt;100 mg/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dL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 (respectivamente). 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Segoe UI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Alto: &lt;70 mg/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dL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Muy alto: &lt;55 mg/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dL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​.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49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5D8709A-3D5E-7515-F8FD-DC36AEF01C42}"/>
              </a:ext>
            </a:extLst>
          </p:cNvPr>
          <p:cNvSpPr txBox="1"/>
          <p:nvPr/>
        </p:nvSpPr>
        <p:spPr>
          <a:xfrm>
            <a:off x="7870677" y="2285469"/>
            <a:ext cx="3603829" cy="377866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TTO. FARMACOLÓGICO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DDC500B-20EC-56E2-F4BC-71CD1FB4D255}"/>
              </a:ext>
            </a:extLst>
          </p:cNvPr>
          <p:cNvSpPr txBox="1"/>
          <p:nvPr/>
        </p:nvSpPr>
        <p:spPr>
          <a:xfrm>
            <a:off x="5464558" y="4657845"/>
            <a:ext cx="6009948" cy="369332"/>
          </a:xfrm>
          <a:prstGeom prst="rect">
            <a:avLst/>
          </a:prstGeom>
          <a:solidFill>
            <a:schemeClr val="accent5"/>
          </a:solidFill>
          <a:ln w="28575">
            <a:solidFill>
              <a:schemeClr val="accent5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ENFOQUE ASISTENCIAL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E328689-0DAB-ED24-DC1C-1B9A8B3B2F58}"/>
              </a:ext>
            </a:extLst>
          </p:cNvPr>
          <p:cNvSpPr txBox="1"/>
          <p:nvPr/>
        </p:nvSpPr>
        <p:spPr>
          <a:xfrm>
            <a:off x="5464558" y="5027177"/>
            <a:ext cx="6009948" cy="73866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Manejo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multidisciplinar.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Manejo de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comorbilidades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(HTA, DM, obesidad).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Prioridad a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adherencia y seguimiento.</a:t>
            </a:r>
          </a:p>
        </p:txBody>
      </p:sp>
      <p:sp>
        <p:nvSpPr>
          <p:cNvPr id="26" name="CuadroTexto 7">
            <a:extLst>
              <a:ext uri="{FF2B5EF4-FFF2-40B4-BE49-F238E27FC236}">
                <a16:creationId xmlns:a16="http://schemas.microsoft.com/office/drawing/2014/main" id="{CE380137-1F11-A7D4-544B-BA4903890558}"/>
              </a:ext>
            </a:extLst>
          </p:cNvPr>
          <p:cNvSpPr txBox="1"/>
          <p:nvPr/>
        </p:nvSpPr>
        <p:spPr>
          <a:xfrm>
            <a:off x="867823" y="5362724"/>
            <a:ext cx="4379295" cy="707886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s-ES" sz="800" noProof="0" dirty="0">
                <a:solidFill>
                  <a:srgbClr val="002855"/>
                </a:solidFill>
              </a:rPr>
              <a:t>DM: Diabetes mellitus. RV: Riesgo vascular. </a:t>
            </a:r>
            <a:r>
              <a:rPr lang="es-ES" sz="800" noProof="0" dirty="0" err="1">
                <a:solidFill>
                  <a:srgbClr val="002855"/>
                </a:solidFill>
              </a:rPr>
              <a:t>cLDL</a:t>
            </a:r>
            <a:r>
              <a:rPr lang="es-ES" sz="800" noProof="0" dirty="0">
                <a:solidFill>
                  <a:srgbClr val="002855"/>
                </a:solidFill>
              </a:rPr>
              <a:t>: colesterol unido a lipoproteínas de baja densidad. CC: calcio coronario. SEA: Sociedad Española de Arteriosclerosis. ​HTA: Hipertensión Arterial. </a:t>
            </a:r>
            <a:r>
              <a:rPr lang="es-ES" sz="800" noProof="0" dirty="0" err="1">
                <a:solidFill>
                  <a:srgbClr val="002855"/>
                </a:solidFill>
              </a:rPr>
              <a:t>Apo</a:t>
            </a:r>
            <a:r>
              <a:rPr lang="es-ES" sz="800" noProof="0" dirty="0">
                <a:solidFill>
                  <a:srgbClr val="002855"/>
                </a:solidFill>
              </a:rPr>
              <a:t> B: </a:t>
            </a:r>
            <a:r>
              <a:rPr lang="es-ES" sz="800" noProof="0" dirty="0" err="1">
                <a:solidFill>
                  <a:srgbClr val="002855"/>
                </a:solidFill>
              </a:rPr>
              <a:t>Apoproteina</a:t>
            </a:r>
            <a:r>
              <a:rPr lang="es-ES" sz="800" noProof="0" dirty="0">
                <a:solidFill>
                  <a:srgbClr val="002855"/>
                </a:solidFill>
              </a:rPr>
              <a:t> B. </a:t>
            </a:r>
            <a:r>
              <a:rPr lang="es-ES" sz="800" noProof="0" dirty="0" err="1">
                <a:solidFill>
                  <a:srgbClr val="002855"/>
                </a:solidFill>
              </a:rPr>
              <a:t>Lp</a:t>
            </a:r>
            <a:r>
              <a:rPr lang="es-ES" sz="800" noProof="0" dirty="0">
                <a:solidFill>
                  <a:srgbClr val="002855"/>
                </a:solidFill>
              </a:rPr>
              <a:t>(a): </a:t>
            </a:r>
            <a:r>
              <a:rPr lang="es-ES" sz="800" noProof="0" dirty="0" err="1">
                <a:solidFill>
                  <a:srgbClr val="002855"/>
                </a:solidFill>
              </a:rPr>
              <a:t>Lipoproteina</a:t>
            </a:r>
            <a:r>
              <a:rPr lang="es-ES" sz="800" noProof="0" dirty="0">
                <a:solidFill>
                  <a:srgbClr val="002855"/>
                </a:solidFill>
              </a:rPr>
              <a:t> (a). HbA1c: Hemoglobina glicosilada. ECG: electrocardiograma. SCORE-2:  </a:t>
            </a:r>
            <a:r>
              <a:rPr lang="es-ES" sz="800" noProof="0" dirty="0" err="1">
                <a:solidFill>
                  <a:srgbClr val="002855"/>
                </a:solidFill>
              </a:rPr>
              <a:t>Systematic</a:t>
            </a:r>
            <a:r>
              <a:rPr lang="es-ES" sz="800" noProof="0" dirty="0">
                <a:solidFill>
                  <a:srgbClr val="002855"/>
                </a:solidFill>
              </a:rPr>
              <a:t> </a:t>
            </a:r>
            <a:r>
              <a:rPr lang="es-ES" sz="800" noProof="0" dirty="0" err="1">
                <a:solidFill>
                  <a:srgbClr val="002855"/>
                </a:solidFill>
              </a:rPr>
              <a:t>Coronary</a:t>
            </a:r>
            <a:r>
              <a:rPr lang="es-ES" sz="800" noProof="0" dirty="0">
                <a:solidFill>
                  <a:srgbClr val="002855"/>
                </a:solidFill>
              </a:rPr>
              <a:t> Risk </a:t>
            </a:r>
            <a:r>
              <a:rPr lang="es-ES" sz="800" noProof="0" dirty="0" err="1">
                <a:solidFill>
                  <a:srgbClr val="002855"/>
                </a:solidFill>
              </a:rPr>
              <a:t>Evaluation</a:t>
            </a:r>
            <a:r>
              <a:rPr lang="es-ES" sz="800" noProof="0" dirty="0">
                <a:solidFill>
                  <a:srgbClr val="002855"/>
                </a:solidFill>
              </a:rPr>
              <a:t> 2. SCORE-OP: </a:t>
            </a:r>
            <a:r>
              <a:rPr lang="es-ES" sz="800" noProof="0" dirty="0" err="1">
                <a:solidFill>
                  <a:srgbClr val="002855"/>
                </a:solidFill>
              </a:rPr>
              <a:t>Systematic</a:t>
            </a:r>
            <a:r>
              <a:rPr lang="es-ES" sz="800" noProof="0" dirty="0">
                <a:solidFill>
                  <a:srgbClr val="002855"/>
                </a:solidFill>
              </a:rPr>
              <a:t> </a:t>
            </a:r>
            <a:r>
              <a:rPr lang="es-ES" sz="800" noProof="0" dirty="0" err="1">
                <a:solidFill>
                  <a:srgbClr val="002855"/>
                </a:solidFill>
              </a:rPr>
              <a:t>Coronary</a:t>
            </a:r>
            <a:r>
              <a:rPr lang="es-ES" sz="800" noProof="0" dirty="0">
                <a:solidFill>
                  <a:srgbClr val="002855"/>
                </a:solidFill>
              </a:rPr>
              <a:t> Risk </a:t>
            </a:r>
            <a:r>
              <a:rPr lang="es-ES" sz="800" noProof="0" dirty="0" err="1">
                <a:solidFill>
                  <a:srgbClr val="002855"/>
                </a:solidFill>
              </a:rPr>
              <a:t>Evaluation</a:t>
            </a:r>
            <a:r>
              <a:rPr lang="es-ES" sz="800" noProof="0" dirty="0">
                <a:solidFill>
                  <a:srgbClr val="002855"/>
                </a:solidFill>
              </a:rPr>
              <a:t> 2 – Older Persons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0832625-090A-6CC7-D134-04B7CE400660}"/>
              </a:ext>
            </a:extLst>
          </p:cNvPr>
          <p:cNvSpPr txBox="1"/>
          <p:nvPr/>
        </p:nvSpPr>
        <p:spPr>
          <a:xfrm>
            <a:off x="2233165" y="6380547"/>
            <a:ext cx="7588937" cy="2308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Sociedad Española de Arteriosclerosis (SEA).. Clin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Arterioscler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2026.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FC7385E-1DFB-3C09-D0F7-6F3FC733EDA9}"/>
              </a:ext>
            </a:extLst>
          </p:cNvPr>
          <p:cNvSpPr txBox="1"/>
          <p:nvPr/>
        </p:nvSpPr>
        <p:spPr>
          <a:xfrm>
            <a:off x="11324110" y="23359"/>
            <a:ext cx="872176" cy="208663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2AE4476-1CFB-2EB7-FF17-4EA491581C86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345893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F151A6-8E1F-9528-4ED3-68D520376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99" y="237837"/>
            <a:ext cx="10875227" cy="880781"/>
          </a:xfrm>
        </p:spPr>
        <p:txBody>
          <a:bodyPr>
            <a:normAutofit/>
          </a:bodyPr>
          <a:lstStyle/>
          <a:p>
            <a:r>
              <a:rPr lang="es-ES" sz="2400" noProof="0" dirty="0">
                <a:cs typeface="Arial"/>
              </a:rPr>
              <a:t>SEMERGEN 2026: Tratamiento hipolipemiante acorde al perfil de paciente</a:t>
            </a: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7ECD5CBC-9D6C-73B4-0CD9-58BA53E019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5127937"/>
              </p:ext>
            </p:extLst>
          </p:nvPr>
        </p:nvGraphicFramePr>
        <p:xfrm>
          <a:off x="881862" y="2303799"/>
          <a:ext cx="8442359" cy="3429752"/>
        </p:xfrm>
        <a:graphic>
          <a:graphicData uri="http://schemas.openxmlformats.org/drawingml/2006/table">
            <a:tbl>
              <a:tblPr firstRow="1" firstCol="1">
                <a:tableStyleId>{EB344D84-9AFB-497E-A393-DC336BA19D2E}</a:tableStyleId>
              </a:tblPr>
              <a:tblGrid>
                <a:gridCol w="1590330">
                  <a:extLst>
                    <a:ext uri="{9D8B030D-6E8A-4147-A177-3AD203B41FA5}">
                      <a16:colId xmlns:a16="http://schemas.microsoft.com/office/drawing/2014/main" val="502762680"/>
                    </a:ext>
                  </a:extLst>
                </a:gridCol>
                <a:gridCol w="1979908">
                  <a:extLst>
                    <a:ext uri="{9D8B030D-6E8A-4147-A177-3AD203B41FA5}">
                      <a16:colId xmlns:a16="http://schemas.microsoft.com/office/drawing/2014/main" val="4004532260"/>
                    </a:ext>
                  </a:extLst>
                </a:gridCol>
                <a:gridCol w="4872121">
                  <a:extLst>
                    <a:ext uri="{9D8B030D-6E8A-4147-A177-3AD203B41FA5}">
                      <a16:colId xmlns:a16="http://schemas.microsoft.com/office/drawing/2014/main" val="3295776263"/>
                    </a:ext>
                  </a:extLst>
                </a:gridCol>
              </a:tblGrid>
              <a:tr h="344928">
                <a:tc>
                  <a:txBody>
                    <a:bodyPr/>
                    <a:lstStyle/>
                    <a:p>
                      <a:pPr algn="ctr"/>
                      <a:r>
                        <a:rPr lang="es-ES" sz="1100" noProof="0" dirty="0">
                          <a:solidFill>
                            <a:schemeClr val="bg1"/>
                          </a:solidFill>
                        </a:rPr>
                        <a:t>TIPO DE PACIENTE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noProof="0" dirty="0"/>
                        <a:t>ESTRATIFICACIÓN DE RCV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noProof="0" dirty="0"/>
                        <a:t>TRATAMIENTO HIPOLIPEMIANTE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7527335"/>
                  </a:ext>
                </a:extLst>
              </a:tr>
              <a:tr h="480436">
                <a:tc>
                  <a:txBody>
                    <a:bodyPr/>
                    <a:lstStyle/>
                    <a:p>
                      <a:pPr algn="ctr"/>
                      <a:r>
                        <a:rPr lang="es-ES" sz="1100" noProof="0" dirty="0">
                          <a:solidFill>
                            <a:schemeClr val="bg1"/>
                          </a:solidFill>
                        </a:rPr>
                        <a:t>Sin tratamiento previo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noProof="0" dirty="0"/>
                        <a:t>SCORE2/SCORE2-OP + factores modificadores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u="none" strike="noStrike" noProof="0" dirty="0">
                          <a:solidFill>
                            <a:srgbClr val="6F6F6F"/>
                          </a:solidFill>
                        </a:rPr>
                        <a:t>Primera línea de tratamiento: </a:t>
                      </a:r>
                      <a:r>
                        <a:rPr lang="es-ES" sz="1100" b="1" noProof="0" dirty="0"/>
                        <a:t>Estatina según RCV</a:t>
                      </a:r>
                      <a:r>
                        <a:rPr lang="es-ES" sz="1100" noProof="0" dirty="0"/>
                        <a:t>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1" noProof="0" dirty="0"/>
                        <a:t>Riesgo alto/muy alto: combinación precoz </a:t>
                      </a:r>
                      <a:r>
                        <a:rPr lang="es-ES" sz="1100" noProof="0" dirty="0"/>
                        <a:t>(estatina + </a:t>
                      </a:r>
                      <a:r>
                        <a:rPr lang="es-ES" sz="1100" noProof="0" dirty="0" err="1"/>
                        <a:t>ezetimiba</a:t>
                      </a:r>
                      <a:r>
                        <a:rPr lang="es-ES" sz="1100" noProof="0" dirty="0"/>
                        <a:t>).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u="none" strike="noStrike" noProof="0" dirty="0">
                          <a:solidFill>
                            <a:srgbClr val="6F6F6F"/>
                          </a:solidFill>
                        </a:rPr>
                        <a:t>Añadir otras terapias si no se alcanza objetivo</a:t>
                      </a:r>
                      <a:endParaRPr lang="es-ES" noProof="0" dirty="0"/>
                    </a:p>
                  </a:txBody>
                  <a:tcPr anchor="ctr"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33808889"/>
                  </a:ext>
                </a:extLst>
              </a:tr>
              <a:tr h="480436">
                <a:tc>
                  <a:txBody>
                    <a:bodyPr/>
                    <a:lstStyle/>
                    <a:p>
                      <a:pPr algn="ctr"/>
                      <a:r>
                        <a:rPr lang="es-ES" sz="1100" noProof="0" dirty="0">
                          <a:solidFill>
                            <a:schemeClr val="bg1"/>
                          </a:solidFill>
                        </a:rPr>
                        <a:t>EVA establecida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noProof="0" dirty="0"/>
                        <a:t>Muy alto / Extremo</a:t>
                      </a:r>
                      <a:r>
                        <a:rPr lang="es-ES" sz="1100" noProof="0" dirty="0">
                          <a:solidFill>
                            <a:srgbClr val="C00000"/>
                          </a:solidFill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Primera línea: </a:t>
                      </a:r>
                      <a:r>
                        <a:rPr lang="es-ES" sz="1100" b="1" u="none" strike="noStrike" baseline="0" noProof="0" dirty="0">
                          <a:solidFill>
                            <a:srgbClr val="6F6F6F"/>
                          </a:solidFill>
                        </a:rPr>
                        <a:t>Estatina de alta intensidad + </a:t>
                      </a:r>
                      <a:r>
                        <a:rPr lang="es-ES" sz="1100" b="1" u="none" strike="noStrike" baseline="0" noProof="0" dirty="0" err="1">
                          <a:solidFill>
                            <a:srgbClr val="6F6F6F"/>
                          </a:solidFill>
                        </a:rPr>
                        <a:t>ezetimiba</a:t>
                      </a:r>
                      <a:r>
                        <a:rPr lang="es-ES" sz="1100" b="1" u="none" strike="noStrike" baseline="0" noProof="0" dirty="0">
                          <a:solidFill>
                            <a:srgbClr val="6F6F6F"/>
                          </a:solidFill>
                        </a:rPr>
                        <a:t> desde el inicio</a:t>
                      </a: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.  </a:t>
                      </a:r>
                      <a:b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</a:b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Añadir otras terapias si no se alcanza objetivo</a:t>
                      </a:r>
                      <a:endParaRPr lang="es-ES" sz="1100" b="0" i="0" u="none" strike="noStrike" baseline="0" noProof="0" dirty="0">
                        <a:solidFill>
                          <a:srgbClr val="6F6F6F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1625699"/>
                  </a:ext>
                </a:extLst>
              </a:tr>
              <a:tr h="48043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100" b="1" u="none" strike="noStrike" baseline="0" noProof="0" dirty="0">
                          <a:solidFill>
                            <a:schemeClr val="bg1"/>
                          </a:solidFill>
                        </a:rPr>
                        <a:t>Diabetes Mellitus</a:t>
                      </a:r>
                      <a:endParaRPr lang="es-ES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Alto / Muy alto / Extremo</a:t>
                      </a:r>
                      <a:r>
                        <a:rPr lang="es-ES" sz="1100" kern="1200" noProof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Primera línea: </a:t>
                      </a:r>
                      <a:r>
                        <a:rPr lang="es-ES" sz="1100" b="1" u="none" strike="noStrike" baseline="0" noProof="0" dirty="0">
                          <a:solidFill>
                            <a:srgbClr val="6F6F6F"/>
                          </a:solidFill>
                        </a:rPr>
                        <a:t>Estatina de alta intensidad + </a:t>
                      </a:r>
                      <a:r>
                        <a:rPr lang="es-ES" sz="1100" b="1" u="none" strike="noStrike" baseline="0" noProof="0" dirty="0" err="1">
                          <a:solidFill>
                            <a:srgbClr val="6F6F6F"/>
                          </a:solidFill>
                        </a:rPr>
                        <a:t>ezetimiba</a:t>
                      </a:r>
                      <a:r>
                        <a:rPr lang="es-ES" sz="1100" b="1" u="none" strike="noStrike" baseline="0" noProof="0" dirty="0">
                          <a:solidFill>
                            <a:srgbClr val="6F6F6F"/>
                          </a:solidFill>
                        </a:rPr>
                        <a:t> desde el inicio</a:t>
                      </a: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.</a:t>
                      </a:r>
                      <a:b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</a:b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Añadir otras terapias si no se alcanza objetivo</a:t>
                      </a:r>
                      <a:endParaRPr lang="es-ES" sz="1100" b="0" i="0" u="none" strike="noStrike" baseline="0" noProof="0" dirty="0">
                        <a:solidFill>
                          <a:srgbClr val="6F6F6F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9414331"/>
                  </a:ext>
                </a:extLst>
              </a:tr>
              <a:tr h="34492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100" b="1" u="none" strike="noStrike" baseline="0" noProof="0" dirty="0" err="1">
                          <a:solidFill>
                            <a:schemeClr val="bg1"/>
                          </a:solidFill>
                        </a:rPr>
                        <a:t>Hipertrigliceridemia</a:t>
                      </a:r>
                      <a:endParaRPr lang="es-ES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SCORE2/SCORE2-OP + factores modificadores</a:t>
                      </a:r>
                      <a:endParaRPr lang="es-ES" sz="1100" noProof="0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Primera línea de tratamiento: </a:t>
                      </a:r>
                      <a:r>
                        <a:rPr lang="es-ES" sz="1100" b="1" u="none" strike="noStrike" baseline="0" noProof="0" dirty="0">
                          <a:solidFill>
                            <a:srgbClr val="6F6F6F"/>
                          </a:solidFill>
                        </a:rPr>
                        <a:t>Estatina según RCV. </a:t>
                      </a:r>
                      <a:br>
                        <a:rPr lang="es-ES" sz="1100" b="1" u="none" strike="noStrike" baseline="0" noProof="0" dirty="0">
                          <a:solidFill>
                            <a:srgbClr val="6F6F6F"/>
                          </a:solidFill>
                        </a:rPr>
                      </a:b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Añadir </a:t>
                      </a:r>
                      <a:r>
                        <a:rPr lang="es-ES" sz="1100" b="0" u="none" strike="noStrike" baseline="0" noProof="0" dirty="0" err="1">
                          <a:solidFill>
                            <a:srgbClr val="6F6F6F"/>
                          </a:solidFill>
                        </a:rPr>
                        <a:t>icosapento</a:t>
                      </a: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 de etilo en RCV alto/muy alto.</a:t>
                      </a:r>
                      <a:endParaRPr lang="es-ES" sz="1100" b="0" i="0" u="none" strike="noStrike" baseline="0" noProof="0" dirty="0">
                        <a:solidFill>
                          <a:srgbClr val="6F6F6F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2385440"/>
                  </a:ext>
                </a:extLst>
              </a:tr>
              <a:tr h="34492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100" b="1" u="none" strike="noStrike" baseline="0" noProof="0" dirty="0">
                          <a:solidFill>
                            <a:schemeClr val="bg1"/>
                          </a:solidFill>
                        </a:rPr>
                        <a:t>ERC (no dializado)</a:t>
                      </a:r>
                      <a:endParaRPr lang="es-ES" sz="1100" b="1" i="0" u="none" strike="noStrike" baseline="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Alto (G3) / Muy alto (G4-G5)</a:t>
                      </a:r>
                      <a:r>
                        <a:rPr lang="es-ES" sz="1100" kern="1200" noProof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Primera línea: </a:t>
                      </a:r>
                      <a:r>
                        <a:rPr lang="es-ES" sz="1100" b="1" u="none" strike="noStrike" baseline="0" noProof="0" dirty="0">
                          <a:solidFill>
                            <a:srgbClr val="6F6F6F"/>
                          </a:solidFill>
                        </a:rPr>
                        <a:t>Estatina de alta intensidad </a:t>
                      </a: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(G3)</a:t>
                      </a:r>
                      <a:endParaRPr lang="es-ES" noProof="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100" b="1" u="none" strike="noStrike" baseline="0" noProof="0" dirty="0">
                          <a:solidFill>
                            <a:srgbClr val="6F6F6F"/>
                          </a:solidFill>
                        </a:rPr>
                        <a:t>Combinación precoz </a:t>
                      </a: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(estatina + </a:t>
                      </a:r>
                      <a:r>
                        <a:rPr lang="es-ES" sz="1100" b="0" u="none" strike="noStrike" baseline="0" noProof="0" dirty="0" err="1">
                          <a:solidFill>
                            <a:srgbClr val="6F6F6F"/>
                          </a:solidFill>
                        </a:rPr>
                        <a:t>ezetimiba</a:t>
                      </a: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) (G4-G5). </a:t>
                      </a:r>
                      <a:endParaRPr lang="es-ES" sz="1100" b="0" i="0" u="none" strike="noStrike" baseline="0" noProof="0" dirty="0">
                        <a:solidFill>
                          <a:srgbClr val="6F6F6F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1679019"/>
                  </a:ext>
                </a:extLst>
              </a:tr>
              <a:tr h="48043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100" b="1" u="none" strike="noStrike" baseline="0" noProof="0" dirty="0">
                          <a:solidFill>
                            <a:schemeClr val="bg1"/>
                          </a:solidFill>
                        </a:rPr>
                        <a:t>Paciente anciano</a:t>
                      </a:r>
                      <a:endParaRPr lang="es-ES" sz="1100" b="1" i="0" u="none" strike="noStrike" baseline="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SCORE2/SCORE2-OP + factores modificadores</a:t>
                      </a:r>
                      <a:endParaRPr lang="es-ES" sz="1100" noProof="0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Primera línea de tratamiento: </a:t>
                      </a:r>
                      <a:r>
                        <a:rPr lang="es-ES" sz="1100" b="1" u="none" strike="noStrike" baseline="0" noProof="0" dirty="0">
                          <a:solidFill>
                            <a:srgbClr val="6F6F6F"/>
                          </a:solidFill>
                        </a:rPr>
                        <a:t>Estatina según RCV</a:t>
                      </a: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1" u="none" strike="noStrike" baseline="0" noProof="0" dirty="0">
                          <a:solidFill>
                            <a:srgbClr val="6F6F6F"/>
                          </a:solidFill>
                        </a:rPr>
                        <a:t>Riesgo alto/muy alto: combinación precoz </a:t>
                      </a: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(estatina + </a:t>
                      </a:r>
                      <a:r>
                        <a:rPr lang="es-ES" sz="1100" b="0" u="none" strike="noStrike" baseline="0" noProof="0" dirty="0" err="1">
                          <a:solidFill>
                            <a:srgbClr val="6F6F6F"/>
                          </a:solidFill>
                        </a:rPr>
                        <a:t>ezetimiba</a:t>
                      </a: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).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100" b="0" u="none" strike="noStrike" baseline="0" noProof="0" dirty="0">
                          <a:solidFill>
                            <a:srgbClr val="6F6F6F"/>
                          </a:solidFill>
                        </a:rPr>
                        <a:t>Añadir otras terapias si no se alcanza objetivo.</a:t>
                      </a:r>
                      <a:endParaRPr lang="es-ES" noProof="0" dirty="0"/>
                    </a:p>
                  </a:txBody>
                  <a:tcPr anchor="ctr"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39882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797D52E6-0945-C985-408D-61E7674B6FF7}"/>
              </a:ext>
            </a:extLst>
          </p:cNvPr>
          <p:cNvSpPr txBox="1"/>
          <p:nvPr/>
        </p:nvSpPr>
        <p:spPr>
          <a:xfrm>
            <a:off x="954704" y="1280369"/>
            <a:ext cx="941767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dislipemia es el principal factor de riesgo modificable 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la EVA. 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tratamiento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siempre debe ser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basado en el RCV global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 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Objetivo principal: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reducir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cLDL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cuanto antes, a niveles más bajos y mantenerlo en el tiempo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CuadroTexto 7">
            <a:extLst>
              <a:ext uri="{FF2B5EF4-FFF2-40B4-BE49-F238E27FC236}">
                <a16:creationId xmlns:a16="http://schemas.microsoft.com/office/drawing/2014/main" id="{5C81BDC5-6DEC-A451-91F4-0A0C0F37CC94}"/>
              </a:ext>
            </a:extLst>
          </p:cNvPr>
          <p:cNvSpPr txBox="1"/>
          <p:nvPr/>
        </p:nvSpPr>
        <p:spPr>
          <a:xfrm>
            <a:off x="881862" y="5914923"/>
            <a:ext cx="8442359" cy="461665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SEMERGEN: Sociedad Española de Médicos de Atención Primaria. GPC: Guías de Práctica Clínica. RCV: Riesgo cardiovascular. CV: Cardiovascular.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Colesterol LDL. EVA: Enfermedad vascular ateroesclerótica. G3: Grado 3. G4: Grado 4. G5: Grado 5.  SCORE-2: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Systematic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Coronary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Risk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Evaluation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2. SCORE-OP: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Systematic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Coronary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Risk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Evaluation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 – Older Persons.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7ECD1D4-7A6D-ED89-3074-99E48F6B40CE}"/>
              </a:ext>
            </a:extLst>
          </p:cNvPr>
          <p:cNvSpPr txBox="1"/>
          <p:nvPr/>
        </p:nvSpPr>
        <p:spPr>
          <a:xfrm>
            <a:off x="881862" y="5732348"/>
            <a:ext cx="8696036" cy="230832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Pacientes cuya patología de base confiere directamente un nivel de riesgo cardiovascular, por lo que no requieren estratificación mediante SCORE2/SCORE2‑OP.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31EEB73-1278-3FDD-DBFF-3FAB768F1FB5}"/>
              </a:ext>
            </a:extLst>
          </p:cNvPr>
          <p:cNvSpPr txBox="1"/>
          <p:nvPr/>
        </p:nvSpPr>
        <p:spPr>
          <a:xfrm>
            <a:off x="2510870" y="6429263"/>
            <a:ext cx="6975279" cy="369332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Segoe UI"/>
                <a:cs typeface="Segoe UI"/>
              </a:rPr>
              <a:t>Actualización en el tratamiento hipolipemiante según el perfil de nuestros pacientes. Documento avalado por SEMERGEN 2026. Basado en la actualización ESC/EAS 2025.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6425EEC-5187-46B4-1CC3-6D9EE2641A52}"/>
              </a:ext>
            </a:extLst>
          </p:cNvPr>
          <p:cNvSpPr/>
          <p:nvPr/>
        </p:nvSpPr>
        <p:spPr>
          <a:xfrm>
            <a:off x="881862" y="1286619"/>
            <a:ext cx="9417677" cy="88990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4ABEB4E-FBC3-7FBD-57FF-80F2C9BB6207}"/>
              </a:ext>
            </a:extLst>
          </p:cNvPr>
          <p:cNvSpPr txBox="1"/>
          <p:nvPr/>
        </p:nvSpPr>
        <p:spPr>
          <a:xfrm>
            <a:off x="9395207" y="3952220"/>
            <a:ext cx="2314257" cy="1169551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Bajo: &lt;116 mg/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dL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Moderado:&lt;100 mg/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dL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Alto: &lt;70 mg/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dL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Muy Alto: &lt;55 mg/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dL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Extremo: &lt;40 mg/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dL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4B2575D-EEDF-ABF2-6E4A-CBEF2B907382}"/>
              </a:ext>
            </a:extLst>
          </p:cNvPr>
          <p:cNvSpPr txBox="1"/>
          <p:nvPr/>
        </p:nvSpPr>
        <p:spPr>
          <a:xfrm>
            <a:off x="9395207" y="3429000"/>
            <a:ext cx="2314256" cy="523220"/>
          </a:xfrm>
          <a:prstGeom prst="rect">
            <a:avLst/>
          </a:prstGeom>
          <a:solidFill>
            <a:schemeClr val="accent5"/>
          </a:solidFill>
          <a:ln w="28575">
            <a:solidFill>
              <a:schemeClr val="accent5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OBJETIVOS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cLDL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SEGÚN RV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4E8BA83-0F64-2078-2B43-DEF01AE7C1F9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3573839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ED59A-E16C-ACA5-A4E2-D5E9D83FF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4385" name="Object 1153" hidden="1">
            <a:extLst>
              <a:ext uri="{FF2B5EF4-FFF2-40B4-BE49-F238E27FC236}">
                <a16:creationId xmlns:a16="http://schemas.microsoft.com/office/drawing/2014/main" id="{288AD939-7C85-1252-A211-99FC00DC78D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864385" name="Object 1153" hidden="1">
                        <a:extLst>
                          <a:ext uri="{FF2B5EF4-FFF2-40B4-BE49-F238E27FC236}">
                            <a16:creationId xmlns:a16="http://schemas.microsoft.com/office/drawing/2014/main" id="{288AD939-7C85-1252-A211-99FC00DC78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82E8DAE6-CB25-A8D7-4D77-4DF0A1D99CF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1" y="1"/>
            <a:ext cx="158751" cy="15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anchor="ctr" anchorCtr="0">
            <a:noAutofit/>
          </a:bodyPr>
          <a:lstStyle/>
          <a:p>
            <a:pPr marL="0" marR="0" lvl="0" indent="0" algn="ctr" defTabSz="914377" rtl="0" eaLnBrk="1" fontAlgn="base" latinLnBrk="0" hangingPunct="1">
              <a:lnSpc>
                <a:spcPts val="3551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5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3EE90DD-EBBC-28EB-2ECF-892280F14AC7}"/>
              </a:ext>
            </a:extLst>
          </p:cNvPr>
          <p:cNvGrpSpPr/>
          <p:nvPr/>
        </p:nvGrpSpPr>
        <p:grpSpPr>
          <a:xfrm>
            <a:off x="0" y="1083"/>
            <a:ext cx="12192000" cy="6858000"/>
            <a:chOff x="3329" y="0"/>
            <a:chExt cx="9144000" cy="5143500"/>
          </a:xfrm>
        </p:grpSpPr>
        <p:pic>
          <p:nvPicPr>
            <p:cNvPr id="7" name="Imagen 6" descr="Imagen que contiene persona, hombre, azul, sostener&#10;&#10;Descripción generada automáticamente">
              <a:extLst>
                <a:ext uri="{FF2B5EF4-FFF2-40B4-BE49-F238E27FC236}">
                  <a16:creationId xmlns:a16="http://schemas.microsoft.com/office/drawing/2014/main" id="{EBAD47B1-CF3C-3DBD-3449-81F46B888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29" y="0"/>
              <a:ext cx="9144000" cy="514350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B9B45619-1B9D-ED71-1228-9163992256E4}"/>
                </a:ext>
              </a:extLst>
            </p:cNvPr>
            <p:cNvGrpSpPr/>
            <p:nvPr/>
          </p:nvGrpSpPr>
          <p:grpSpPr>
            <a:xfrm>
              <a:off x="483338" y="574159"/>
              <a:ext cx="1334830" cy="413518"/>
              <a:chOff x="7785861" y="4639396"/>
              <a:chExt cx="1111660" cy="344382"/>
            </a:xfrm>
          </p:grpSpPr>
          <p:sp>
            <p:nvSpPr>
              <p:cNvPr id="11" name="Forma libre 10">
                <a:extLst>
                  <a:ext uri="{FF2B5EF4-FFF2-40B4-BE49-F238E27FC236}">
                    <a16:creationId xmlns:a16="http://schemas.microsoft.com/office/drawing/2014/main" id="{88CE204A-D164-2160-0846-F73422734EC4}"/>
                  </a:ext>
                </a:extLst>
              </p:cNvPr>
              <p:cNvSpPr/>
              <p:nvPr/>
            </p:nvSpPr>
            <p:spPr>
              <a:xfrm>
                <a:off x="7785861" y="4639396"/>
                <a:ext cx="256158" cy="344382"/>
              </a:xfrm>
              <a:custGeom>
                <a:avLst/>
                <a:gdLst>
                  <a:gd name="connsiteX0" fmla="*/ 107295 w 139455"/>
                  <a:gd name="connsiteY0" fmla="*/ 11790 h 187485"/>
                  <a:gd name="connsiteX1" fmla="*/ 107295 w 139455"/>
                  <a:gd name="connsiteY1" fmla="*/ 0 h 187485"/>
                  <a:gd name="connsiteX2" fmla="*/ 46294 w 139455"/>
                  <a:gd name="connsiteY2" fmla="*/ 32046 h 187485"/>
                  <a:gd name="connsiteX3" fmla="*/ 39296 w 139455"/>
                  <a:gd name="connsiteY3" fmla="*/ 43610 h 187485"/>
                  <a:gd name="connsiteX4" fmla="*/ 39296 w 139455"/>
                  <a:gd name="connsiteY4" fmla="*/ 55400 h 187485"/>
                  <a:gd name="connsiteX5" fmla="*/ 100310 w 139455"/>
                  <a:gd name="connsiteY5" fmla="*/ 23353 h 187485"/>
                  <a:gd name="connsiteX6" fmla="*/ 107295 w 139455"/>
                  <a:gd name="connsiteY6" fmla="*/ 11790 h 187485"/>
                  <a:gd name="connsiteX7" fmla="*/ 107466 w 139455"/>
                  <a:gd name="connsiteY7" fmla="*/ 39279 h 187485"/>
                  <a:gd name="connsiteX8" fmla="*/ 46459 w 139455"/>
                  <a:gd name="connsiteY8" fmla="*/ 71325 h 187485"/>
                  <a:gd name="connsiteX9" fmla="*/ 39466 w 139455"/>
                  <a:gd name="connsiteY9" fmla="*/ 82889 h 187485"/>
                  <a:gd name="connsiteX10" fmla="*/ 39466 w 139455"/>
                  <a:gd name="connsiteY10" fmla="*/ 94678 h 187485"/>
                  <a:gd name="connsiteX11" fmla="*/ 100475 w 139455"/>
                  <a:gd name="connsiteY11" fmla="*/ 62638 h 187485"/>
                  <a:gd name="connsiteX12" fmla="*/ 107466 w 139455"/>
                  <a:gd name="connsiteY12" fmla="*/ 51069 h 187485"/>
                  <a:gd name="connsiteX13" fmla="*/ 107466 w 139455"/>
                  <a:gd name="connsiteY13" fmla="*/ 39279 h 187485"/>
                  <a:gd name="connsiteX14" fmla="*/ 39466 w 139455"/>
                  <a:gd name="connsiteY14" fmla="*/ 122167 h 187485"/>
                  <a:gd name="connsiteX15" fmla="*/ 39466 w 139455"/>
                  <a:gd name="connsiteY15" fmla="*/ 133951 h 187485"/>
                  <a:gd name="connsiteX16" fmla="*/ 100475 w 139455"/>
                  <a:gd name="connsiteY16" fmla="*/ 101905 h 187485"/>
                  <a:gd name="connsiteX17" fmla="*/ 107466 w 139455"/>
                  <a:gd name="connsiteY17" fmla="*/ 90347 h 187485"/>
                  <a:gd name="connsiteX18" fmla="*/ 107466 w 139455"/>
                  <a:gd name="connsiteY18" fmla="*/ 78558 h 187485"/>
                  <a:gd name="connsiteX19" fmla="*/ 46459 w 139455"/>
                  <a:gd name="connsiteY19" fmla="*/ 110598 h 187485"/>
                  <a:gd name="connsiteX20" fmla="*/ 39466 w 139455"/>
                  <a:gd name="connsiteY20" fmla="*/ 122167 h 187485"/>
                  <a:gd name="connsiteX21" fmla="*/ 135911 w 139455"/>
                  <a:gd name="connsiteY21" fmla="*/ 95809 h 187485"/>
                  <a:gd name="connsiteX22" fmla="*/ 133008 w 139455"/>
                  <a:gd name="connsiteY22" fmla="*/ 94672 h 187485"/>
                  <a:gd name="connsiteX23" fmla="*/ 121920 w 139455"/>
                  <a:gd name="connsiteY23" fmla="*/ 100488 h 187485"/>
                  <a:gd name="connsiteX24" fmla="*/ 120729 w 139455"/>
                  <a:gd name="connsiteY24" fmla="*/ 103347 h 187485"/>
                  <a:gd name="connsiteX25" fmla="*/ 122428 w 139455"/>
                  <a:gd name="connsiteY25" fmla="*/ 123475 h 187485"/>
                  <a:gd name="connsiteX26" fmla="*/ 73087 w 139455"/>
                  <a:gd name="connsiteY26" fmla="*/ 170658 h 187485"/>
                  <a:gd name="connsiteX27" fmla="*/ 16725 w 139455"/>
                  <a:gd name="connsiteY27" fmla="*/ 117788 h 187485"/>
                  <a:gd name="connsiteX28" fmla="*/ 24499 w 139455"/>
                  <a:gd name="connsiteY28" fmla="*/ 90170 h 187485"/>
                  <a:gd name="connsiteX29" fmla="*/ 24602 w 139455"/>
                  <a:gd name="connsiteY29" fmla="*/ 87171 h 187485"/>
                  <a:gd name="connsiteX30" fmla="*/ 18094 w 139455"/>
                  <a:gd name="connsiteY30" fmla="*/ 75345 h 187485"/>
                  <a:gd name="connsiteX31" fmla="*/ 14640 w 139455"/>
                  <a:gd name="connsiteY31" fmla="*/ 75088 h 187485"/>
                  <a:gd name="connsiteX32" fmla="*/ 94 w 139455"/>
                  <a:gd name="connsiteY32" fmla="*/ 121483 h 187485"/>
                  <a:gd name="connsiteX33" fmla="*/ 66994 w 139455"/>
                  <a:gd name="connsiteY33" fmla="*/ 187433 h 187485"/>
                  <a:gd name="connsiteX34" fmla="*/ 139455 w 139455"/>
                  <a:gd name="connsiteY34" fmla="*/ 117794 h 187485"/>
                  <a:gd name="connsiteX35" fmla="*/ 135911 w 139455"/>
                  <a:gd name="connsiteY35" fmla="*/ 95809 h 18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55" h="187485">
                    <a:moveTo>
                      <a:pt x="107295" y="11790"/>
                    </a:moveTo>
                    <a:lnTo>
                      <a:pt x="107295" y="0"/>
                    </a:lnTo>
                    <a:lnTo>
                      <a:pt x="46294" y="32046"/>
                    </a:lnTo>
                    <a:cubicBezTo>
                      <a:pt x="41997" y="34300"/>
                      <a:pt x="39296" y="38760"/>
                      <a:pt x="39296" y="43610"/>
                    </a:cubicBezTo>
                    <a:lnTo>
                      <a:pt x="39296" y="55400"/>
                    </a:lnTo>
                    <a:lnTo>
                      <a:pt x="100310" y="23353"/>
                    </a:lnTo>
                    <a:cubicBezTo>
                      <a:pt x="104612" y="21093"/>
                      <a:pt x="107295" y="16640"/>
                      <a:pt x="107295" y="11790"/>
                    </a:cubicBezTo>
                    <a:moveTo>
                      <a:pt x="107466" y="39279"/>
                    </a:moveTo>
                    <a:lnTo>
                      <a:pt x="46459" y="71325"/>
                    </a:lnTo>
                    <a:cubicBezTo>
                      <a:pt x="42168" y="73585"/>
                      <a:pt x="39466" y="78038"/>
                      <a:pt x="39466" y="82889"/>
                    </a:cubicBezTo>
                    <a:lnTo>
                      <a:pt x="39466" y="94678"/>
                    </a:lnTo>
                    <a:lnTo>
                      <a:pt x="100475" y="62638"/>
                    </a:lnTo>
                    <a:cubicBezTo>
                      <a:pt x="104771" y="60378"/>
                      <a:pt x="107466" y="55919"/>
                      <a:pt x="107466" y="51069"/>
                    </a:cubicBezTo>
                    <a:lnTo>
                      <a:pt x="107466" y="39279"/>
                    </a:lnTo>
                    <a:close/>
                    <a:moveTo>
                      <a:pt x="39466" y="122167"/>
                    </a:moveTo>
                    <a:lnTo>
                      <a:pt x="39466" y="133951"/>
                    </a:lnTo>
                    <a:lnTo>
                      <a:pt x="100475" y="101905"/>
                    </a:lnTo>
                    <a:cubicBezTo>
                      <a:pt x="104771" y="99651"/>
                      <a:pt x="107466" y="95198"/>
                      <a:pt x="107466" y="90347"/>
                    </a:cubicBezTo>
                    <a:lnTo>
                      <a:pt x="107466" y="78558"/>
                    </a:lnTo>
                    <a:lnTo>
                      <a:pt x="46459" y="110598"/>
                    </a:lnTo>
                    <a:cubicBezTo>
                      <a:pt x="42162" y="112864"/>
                      <a:pt x="39466" y="117317"/>
                      <a:pt x="39466" y="122167"/>
                    </a:cubicBezTo>
                    <a:moveTo>
                      <a:pt x="135911" y="95809"/>
                    </a:moveTo>
                    <a:cubicBezTo>
                      <a:pt x="135520" y="94617"/>
                      <a:pt x="134126" y="94086"/>
                      <a:pt x="133008" y="94672"/>
                    </a:cubicBezTo>
                    <a:lnTo>
                      <a:pt x="121920" y="100488"/>
                    </a:lnTo>
                    <a:cubicBezTo>
                      <a:pt x="120888" y="101038"/>
                      <a:pt x="120411" y="102223"/>
                      <a:pt x="120729" y="103347"/>
                    </a:cubicBezTo>
                    <a:cubicBezTo>
                      <a:pt x="122514" y="109651"/>
                      <a:pt x="123174" y="116438"/>
                      <a:pt x="122428" y="123475"/>
                    </a:cubicBezTo>
                    <a:cubicBezTo>
                      <a:pt x="119739" y="148942"/>
                      <a:pt x="98653" y="169082"/>
                      <a:pt x="73087" y="170658"/>
                    </a:cubicBezTo>
                    <a:cubicBezTo>
                      <a:pt x="42290" y="172564"/>
                      <a:pt x="16725" y="148154"/>
                      <a:pt x="16725" y="117788"/>
                    </a:cubicBezTo>
                    <a:cubicBezTo>
                      <a:pt x="16725" y="107665"/>
                      <a:pt x="19572" y="98203"/>
                      <a:pt x="24499" y="90170"/>
                    </a:cubicBezTo>
                    <a:cubicBezTo>
                      <a:pt x="25061" y="89248"/>
                      <a:pt x="25116" y="88112"/>
                      <a:pt x="24602" y="87171"/>
                    </a:cubicBezTo>
                    <a:lnTo>
                      <a:pt x="18094" y="75345"/>
                    </a:lnTo>
                    <a:cubicBezTo>
                      <a:pt x="17372" y="74037"/>
                      <a:pt x="15557" y="73915"/>
                      <a:pt x="14640" y="75088"/>
                    </a:cubicBezTo>
                    <a:cubicBezTo>
                      <a:pt x="4782" y="87782"/>
                      <a:pt x="-804" y="103964"/>
                      <a:pt x="94" y="121483"/>
                    </a:cubicBezTo>
                    <a:cubicBezTo>
                      <a:pt x="1953" y="157213"/>
                      <a:pt x="31228" y="186064"/>
                      <a:pt x="66994" y="187433"/>
                    </a:cubicBezTo>
                    <a:cubicBezTo>
                      <a:pt x="106751" y="188953"/>
                      <a:pt x="139455" y="157189"/>
                      <a:pt x="139455" y="117794"/>
                    </a:cubicBezTo>
                    <a:cubicBezTo>
                      <a:pt x="139455" y="110103"/>
                      <a:pt x="138209" y="102711"/>
                      <a:pt x="135911" y="95809"/>
                    </a:cubicBezTo>
                  </a:path>
                </a:pathLst>
              </a:custGeom>
              <a:solidFill>
                <a:schemeClr val="accent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D3561748-24C0-46A3-FDD1-C28F3E251E2A}"/>
                  </a:ext>
                </a:extLst>
              </p:cNvPr>
              <p:cNvSpPr/>
              <p:nvPr/>
            </p:nvSpPr>
            <p:spPr>
              <a:xfrm>
                <a:off x="8098546" y="4754028"/>
                <a:ext cx="798975" cy="174628"/>
              </a:xfrm>
              <a:custGeom>
                <a:avLst/>
                <a:gdLst>
                  <a:gd name="connsiteX0" fmla="*/ 418218 w 434970"/>
                  <a:gd name="connsiteY0" fmla="*/ 7990 h 95069"/>
                  <a:gd name="connsiteX1" fmla="*/ 418218 w 434970"/>
                  <a:gd name="connsiteY1" fmla="*/ 93781 h 95069"/>
                  <a:gd name="connsiteX2" fmla="*/ 434970 w 434970"/>
                  <a:gd name="connsiteY2" fmla="*/ 93781 h 95069"/>
                  <a:gd name="connsiteX3" fmla="*/ 434970 w 434970"/>
                  <a:gd name="connsiteY3" fmla="*/ 3617 h 95069"/>
                  <a:gd name="connsiteX4" fmla="*/ 418218 w 434970"/>
                  <a:gd name="connsiteY4" fmla="*/ 7990 h 95069"/>
                  <a:gd name="connsiteX5" fmla="*/ 279670 w 434970"/>
                  <a:gd name="connsiteY5" fmla="*/ 37617 h 95069"/>
                  <a:gd name="connsiteX6" fmla="*/ 279670 w 434970"/>
                  <a:gd name="connsiteY6" fmla="*/ 31307 h 95069"/>
                  <a:gd name="connsiteX7" fmla="*/ 263565 w 434970"/>
                  <a:gd name="connsiteY7" fmla="*/ 31307 h 95069"/>
                  <a:gd name="connsiteX8" fmla="*/ 263565 w 434970"/>
                  <a:gd name="connsiteY8" fmla="*/ 93787 h 95069"/>
                  <a:gd name="connsiteX9" fmla="*/ 280306 w 434970"/>
                  <a:gd name="connsiteY9" fmla="*/ 93787 h 95069"/>
                  <a:gd name="connsiteX10" fmla="*/ 280306 w 434970"/>
                  <a:gd name="connsiteY10" fmla="*/ 54490 h 95069"/>
                  <a:gd name="connsiteX11" fmla="*/ 295518 w 434970"/>
                  <a:gd name="connsiteY11" fmla="*/ 45473 h 95069"/>
                  <a:gd name="connsiteX12" fmla="*/ 301575 w 434970"/>
                  <a:gd name="connsiteY12" fmla="*/ 46121 h 95069"/>
                  <a:gd name="connsiteX13" fmla="*/ 303512 w 434970"/>
                  <a:gd name="connsiteY13" fmla="*/ 30525 h 95069"/>
                  <a:gd name="connsiteX14" fmla="*/ 297834 w 434970"/>
                  <a:gd name="connsiteY14" fmla="*/ 30012 h 95069"/>
                  <a:gd name="connsiteX15" fmla="*/ 279670 w 434970"/>
                  <a:gd name="connsiteY15" fmla="*/ 37617 h 95069"/>
                  <a:gd name="connsiteX16" fmla="*/ 353776 w 434970"/>
                  <a:gd name="connsiteY16" fmla="*/ 71881 h 95069"/>
                  <a:gd name="connsiteX17" fmla="*/ 338698 w 434970"/>
                  <a:gd name="connsiteY17" fmla="*/ 79608 h 95069"/>
                  <a:gd name="connsiteX18" fmla="*/ 322196 w 434970"/>
                  <a:gd name="connsiteY18" fmla="*/ 62608 h 95069"/>
                  <a:gd name="connsiteX19" fmla="*/ 338313 w 434970"/>
                  <a:gd name="connsiteY19" fmla="*/ 45473 h 95069"/>
                  <a:gd name="connsiteX20" fmla="*/ 353776 w 434970"/>
                  <a:gd name="connsiteY20" fmla="*/ 53201 h 95069"/>
                  <a:gd name="connsiteX21" fmla="*/ 353776 w 434970"/>
                  <a:gd name="connsiteY21" fmla="*/ 71881 h 95069"/>
                  <a:gd name="connsiteX22" fmla="*/ 354423 w 434970"/>
                  <a:gd name="connsiteY22" fmla="*/ 36328 h 95069"/>
                  <a:gd name="connsiteX23" fmla="*/ 336124 w 434970"/>
                  <a:gd name="connsiteY23" fmla="*/ 30018 h 95069"/>
                  <a:gd name="connsiteX24" fmla="*/ 305443 w 434970"/>
                  <a:gd name="connsiteY24" fmla="*/ 62608 h 95069"/>
                  <a:gd name="connsiteX25" fmla="*/ 313444 w 434970"/>
                  <a:gd name="connsiteY25" fmla="*/ 84508 h 95069"/>
                  <a:gd name="connsiteX26" fmla="*/ 337023 w 434970"/>
                  <a:gd name="connsiteY26" fmla="*/ 95070 h 95069"/>
                  <a:gd name="connsiteX27" fmla="*/ 354423 w 434970"/>
                  <a:gd name="connsiteY27" fmla="*/ 88759 h 95069"/>
                  <a:gd name="connsiteX28" fmla="*/ 354423 w 434970"/>
                  <a:gd name="connsiteY28" fmla="*/ 93781 h 95069"/>
                  <a:gd name="connsiteX29" fmla="*/ 370534 w 434970"/>
                  <a:gd name="connsiteY29" fmla="*/ 93781 h 95069"/>
                  <a:gd name="connsiteX30" fmla="*/ 370534 w 434970"/>
                  <a:gd name="connsiteY30" fmla="*/ 31301 h 95069"/>
                  <a:gd name="connsiteX31" fmla="*/ 354423 w 434970"/>
                  <a:gd name="connsiteY31" fmla="*/ 31301 h 95069"/>
                  <a:gd name="connsiteX32" fmla="*/ 354423 w 434970"/>
                  <a:gd name="connsiteY32" fmla="*/ 36328 h 95069"/>
                  <a:gd name="connsiteX33" fmla="*/ 385997 w 434970"/>
                  <a:gd name="connsiteY33" fmla="*/ 93781 h 95069"/>
                  <a:gd name="connsiteX34" fmla="*/ 402749 w 434970"/>
                  <a:gd name="connsiteY34" fmla="*/ 93781 h 95069"/>
                  <a:gd name="connsiteX35" fmla="*/ 402749 w 434970"/>
                  <a:gd name="connsiteY35" fmla="*/ 3617 h 95069"/>
                  <a:gd name="connsiteX36" fmla="*/ 385997 w 434970"/>
                  <a:gd name="connsiteY36" fmla="*/ 7996 h 95069"/>
                  <a:gd name="connsiteX37" fmla="*/ 385997 w 434970"/>
                  <a:gd name="connsiteY37" fmla="*/ 93781 h 95069"/>
                  <a:gd name="connsiteX38" fmla="*/ 239717 w 434970"/>
                  <a:gd name="connsiteY38" fmla="*/ 0 h 95069"/>
                  <a:gd name="connsiteX39" fmla="*/ 228765 w 434970"/>
                  <a:gd name="connsiteY39" fmla="*/ 10690 h 95069"/>
                  <a:gd name="connsiteX40" fmla="*/ 239717 w 434970"/>
                  <a:gd name="connsiteY40" fmla="*/ 21387 h 95069"/>
                  <a:gd name="connsiteX41" fmla="*/ 250676 w 434970"/>
                  <a:gd name="connsiteY41" fmla="*/ 10690 h 95069"/>
                  <a:gd name="connsiteX42" fmla="*/ 239717 w 434970"/>
                  <a:gd name="connsiteY42" fmla="*/ 0 h 95069"/>
                  <a:gd name="connsiteX43" fmla="*/ 48332 w 434970"/>
                  <a:gd name="connsiteY43" fmla="*/ 71881 h 95069"/>
                  <a:gd name="connsiteX44" fmla="*/ 33248 w 434970"/>
                  <a:gd name="connsiteY44" fmla="*/ 79608 h 95069"/>
                  <a:gd name="connsiteX45" fmla="*/ 16752 w 434970"/>
                  <a:gd name="connsiteY45" fmla="*/ 62608 h 95069"/>
                  <a:gd name="connsiteX46" fmla="*/ 32870 w 434970"/>
                  <a:gd name="connsiteY46" fmla="*/ 45473 h 95069"/>
                  <a:gd name="connsiteX47" fmla="*/ 48332 w 434970"/>
                  <a:gd name="connsiteY47" fmla="*/ 53201 h 95069"/>
                  <a:gd name="connsiteX48" fmla="*/ 48332 w 434970"/>
                  <a:gd name="connsiteY48" fmla="*/ 71881 h 95069"/>
                  <a:gd name="connsiteX49" fmla="*/ 48973 w 434970"/>
                  <a:gd name="connsiteY49" fmla="*/ 36328 h 95069"/>
                  <a:gd name="connsiteX50" fmla="*/ 30675 w 434970"/>
                  <a:gd name="connsiteY50" fmla="*/ 30018 h 95069"/>
                  <a:gd name="connsiteX51" fmla="*/ 0 w 434970"/>
                  <a:gd name="connsiteY51" fmla="*/ 62608 h 95069"/>
                  <a:gd name="connsiteX52" fmla="*/ 7988 w 434970"/>
                  <a:gd name="connsiteY52" fmla="*/ 84508 h 95069"/>
                  <a:gd name="connsiteX53" fmla="*/ 31574 w 434970"/>
                  <a:gd name="connsiteY53" fmla="*/ 95070 h 95069"/>
                  <a:gd name="connsiteX54" fmla="*/ 48973 w 434970"/>
                  <a:gd name="connsiteY54" fmla="*/ 88759 h 95069"/>
                  <a:gd name="connsiteX55" fmla="*/ 48973 w 434970"/>
                  <a:gd name="connsiteY55" fmla="*/ 93781 h 95069"/>
                  <a:gd name="connsiteX56" fmla="*/ 65085 w 434970"/>
                  <a:gd name="connsiteY56" fmla="*/ 93781 h 95069"/>
                  <a:gd name="connsiteX57" fmla="*/ 65085 w 434970"/>
                  <a:gd name="connsiteY57" fmla="*/ 31301 h 95069"/>
                  <a:gd name="connsiteX58" fmla="*/ 48973 w 434970"/>
                  <a:gd name="connsiteY58" fmla="*/ 31301 h 95069"/>
                  <a:gd name="connsiteX59" fmla="*/ 48973 w 434970"/>
                  <a:gd name="connsiteY59" fmla="*/ 36328 h 95069"/>
                  <a:gd name="connsiteX60" fmla="*/ 80547 w 434970"/>
                  <a:gd name="connsiteY60" fmla="*/ 93781 h 95069"/>
                  <a:gd name="connsiteX61" fmla="*/ 97306 w 434970"/>
                  <a:gd name="connsiteY61" fmla="*/ 93781 h 95069"/>
                  <a:gd name="connsiteX62" fmla="*/ 97306 w 434970"/>
                  <a:gd name="connsiteY62" fmla="*/ 3617 h 95069"/>
                  <a:gd name="connsiteX63" fmla="*/ 80547 w 434970"/>
                  <a:gd name="connsiteY63" fmla="*/ 7996 h 95069"/>
                  <a:gd name="connsiteX64" fmla="*/ 80547 w 434970"/>
                  <a:gd name="connsiteY64" fmla="*/ 93781 h 95069"/>
                  <a:gd name="connsiteX65" fmla="*/ 188934 w 434970"/>
                  <a:gd name="connsiteY65" fmla="*/ 30012 h 95069"/>
                  <a:gd name="connsiteX66" fmla="*/ 166767 w 434970"/>
                  <a:gd name="connsiteY66" fmla="*/ 39810 h 95069"/>
                  <a:gd name="connsiteX67" fmla="*/ 145760 w 434970"/>
                  <a:gd name="connsiteY67" fmla="*/ 30012 h 95069"/>
                  <a:gd name="connsiteX68" fmla="*/ 128874 w 434970"/>
                  <a:gd name="connsiteY68" fmla="*/ 36328 h 95069"/>
                  <a:gd name="connsiteX69" fmla="*/ 128874 w 434970"/>
                  <a:gd name="connsiteY69" fmla="*/ 31307 h 95069"/>
                  <a:gd name="connsiteX70" fmla="*/ 112756 w 434970"/>
                  <a:gd name="connsiteY70" fmla="*/ 31307 h 95069"/>
                  <a:gd name="connsiteX71" fmla="*/ 112756 w 434970"/>
                  <a:gd name="connsiteY71" fmla="*/ 93787 h 95069"/>
                  <a:gd name="connsiteX72" fmla="*/ 129515 w 434970"/>
                  <a:gd name="connsiteY72" fmla="*/ 93787 h 95069"/>
                  <a:gd name="connsiteX73" fmla="*/ 129515 w 434970"/>
                  <a:gd name="connsiteY73" fmla="*/ 53201 h 95069"/>
                  <a:gd name="connsiteX74" fmla="*/ 144079 w 434970"/>
                  <a:gd name="connsiteY74" fmla="*/ 45473 h 95069"/>
                  <a:gd name="connsiteX75" fmla="*/ 153486 w 434970"/>
                  <a:gd name="connsiteY75" fmla="*/ 49340 h 95069"/>
                  <a:gd name="connsiteX76" fmla="*/ 156578 w 434970"/>
                  <a:gd name="connsiteY76" fmla="*/ 60030 h 95069"/>
                  <a:gd name="connsiteX77" fmla="*/ 156578 w 434970"/>
                  <a:gd name="connsiteY77" fmla="*/ 93781 h 95069"/>
                  <a:gd name="connsiteX78" fmla="*/ 173331 w 434970"/>
                  <a:gd name="connsiteY78" fmla="*/ 93781 h 95069"/>
                  <a:gd name="connsiteX79" fmla="*/ 173331 w 434970"/>
                  <a:gd name="connsiteY79" fmla="*/ 60678 h 95069"/>
                  <a:gd name="connsiteX80" fmla="*/ 172817 w 434970"/>
                  <a:gd name="connsiteY80" fmla="*/ 53714 h 95069"/>
                  <a:gd name="connsiteX81" fmla="*/ 187901 w 434970"/>
                  <a:gd name="connsiteY81" fmla="*/ 45467 h 95069"/>
                  <a:gd name="connsiteX82" fmla="*/ 197307 w 434970"/>
                  <a:gd name="connsiteY82" fmla="*/ 49334 h 95069"/>
                  <a:gd name="connsiteX83" fmla="*/ 200406 w 434970"/>
                  <a:gd name="connsiteY83" fmla="*/ 60024 h 95069"/>
                  <a:gd name="connsiteX84" fmla="*/ 200406 w 434970"/>
                  <a:gd name="connsiteY84" fmla="*/ 93774 h 95069"/>
                  <a:gd name="connsiteX85" fmla="*/ 217152 w 434970"/>
                  <a:gd name="connsiteY85" fmla="*/ 93774 h 95069"/>
                  <a:gd name="connsiteX86" fmla="*/ 217152 w 434970"/>
                  <a:gd name="connsiteY86" fmla="*/ 60671 h 95069"/>
                  <a:gd name="connsiteX87" fmla="*/ 210845 w 434970"/>
                  <a:gd name="connsiteY87" fmla="*/ 40055 h 95069"/>
                  <a:gd name="connsiteX88" fmla="*/ 188934 w 434970"/>
                  <a:gd name="connsiteY88" fmla="*/ 30012 h 95069"/>
                  <a:gd name="connsiteX89" fmla="*/ 231344 w 434970"/>
                  <a:gd name="connsiteY89" fmla="*/ 93781 h 95069"/>
                  <a:gd name="connsiteX90" fmla="*/ 248096 w 434970"/>
                  <a:gd name="connsiteY90" fmla="*/ 93781 h 95069"/>
                  <a:gd name="connsiteX91" fmla="*/ 248096 w 434970"/>
                  <a:gd name="connsiteY91" fmla="*/ 31301 h 95069"/>
                  <a:gd name="connsiteX92" fmla="*/ 231344 w 434970"/>
                  <a:gd name="connsiteY92" fmla="*/ 31301 h 95069"/>
                  <a:gd name="connsiteX93" fmla="*/ 231344 w 434970"/>
                  <a:gd name="connsiteY93" fmla="*/ 93781 h 95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34970" h="95069">
                    <a:moveTo>
                      <a:pt x="418218" y="7990"/>
                    </a:moveTo>
                    <a:lnTo>
                      <a:pt x="418218" y="93781"/>
                    </a:lnTo>
                    <a:lnTo>
                      <a:pt x="434970" y="93781"/>
                    </a:lnTo>
                    <a:lnTo>
                      <a:pt x="434970" y="3617"/>
                    </a:lnTo>
                    <a:lnTo>
                      <a:pt x="418218" y="7990"/>
                    </a:lnTo>
                    <a:close/>
                    <a:moveTo>
                      <a:pt x="279670" y="37617"/>
                    </a:moveTo>
                    <a:lnTo>
                      <a:pt x="279670" y="31307"/>
                    </a:lnTo>
                    <a:lnTo>
                      <a:pt x="263565" y="31307"/>
                    </a:lnTo>
                    <a:lnTo>
                      <a:pt x="263565" y="93787"/>
                    </a:lnTo>
                    <a:lnTo>
                      <a:pt x="280306" y="93787"/>
                    </a:lnTo>
                    <a:lnTo>
                      <a:pt x="280306" y="54490"/>
                    </a:lnTo>
                    <a:cubicBezTo>
                      <a:pt x="282365" y="50763"/>
                      <a:pt x="288172" y="45473"/>
                      <a:pt x="295518" y="45473"/>
                    </a:cubicBezTo>
                    <a:cubicBezTo>
                      <a:pt x="297962" y="45473"/>
                      <a:pt x="300413" y="45736"/>
                      <a:pt x="301575" y="46121"/>
                    </a:cubicBezTo>
                    <a:lnTo>
                      <a:pt x="303512" y="30525"/>
                    </a:lnTo>
                    <a:cubicBezTo>
                      <a:pt x="301697" y="30269"/>
                      <a:pt x="300285" y="30012"/>
                      <a:pt x="297834" y="30012"/>
                    </a:cubicBezTo>
                    <a:cubicBezTo>
                      <a:pt x="290237" y="30018"/>
                      <a:pt x="283404" y="32981"/>
                      <a:pt x="279670" y="37617"/>
                    </a:cubicBezTo>
                    <a:moveTo>
                      <a:pt x="353776" y="71881"/>
                    </a:moveTo>
                    <a:cubicBezTo>
                      <a:pt x="350555" y="76517"/>
                      <a:pt x="345005" y="79608"/>
                      <a:pt x="338698" y="79608"/>
                    </a:cubicBezTo>
                    <a:cubicBezTo>
                      <a:pt x="329285" y="79608"/>
                      <a:pt x="322196" y="72394"/>
                      <a:pt x="322196" y="62608"/>
                    </a:cubicBezTo>
                    <a:cubicBezTo>
                      <a:pt x="322196" y="53591"/>
                      <a:pt x="328515" y="45473"/>
                      <a:pt x="338313" y="45473"/>
                    </a:cubicBezTo>
                    <a:cubicBezTo>
                      <a:pt x="344754" y="45473"/>
                      <a:pt x="350297" y="48564"/>
                      <a:pt x="353776" y="53201"/>
                    </a:cubicBezTo>
                    <a:lnTo>
                      <a:pt x="353776" y="71881"/>
                    </a:lnTo>
                    <a:close/>
                    <a:moveTo>
                      <a:pt x="354423" y="36328"/>
                    </a:moveTo>
                    <a:cubicBezTo>
                      <a:pt x="349522" y="32333"/>
                      <a:pt x="343208" y="30018"/>
                      <a:pt x="336124" y="30018"/>
                    </a:cubicBezTo>
                    <a:cubicBezTo>
                      <a:pt x="319110" y="30018"/>
                      <a:pt x="305443" y="44184"/>
                      <a:pt x="305443" y="62608"/>
                    </a:cubicBezTo>
                    <a:cubicBezTo>
                      <a:pt x="305443" y="71117"/>
                      <a:pt x="308536" y="78839"/>
                      <a:pt x="313444" y="84508"/>
                    </a:cubicBezTo>
                    <a:cubicBezTo>
                      <a:pt x="318974" y="90952"/>
                      <a:pt x="327751" y="95070"/>
                      <a:pt x="337023" y="95070"/>
                    </a:cubicBezTo>
                    <a:cubicBezTo>
                      <a:pt x="343337" y="95070"/>
                      <a:pt x="349265" y="93139"/>
                      <a:pt x="354423" y="88759"/>
                    </a:cubicBezTo>
                    <a:lnTo>
                      <a:pt x="354423" y="93781"/>
                    </a:lnTo>
                    <a:lnTo>
                      <a:pt x="370534" y="93781"/>
                    </a:lnTo>
                    <a:lnTo>
                      <a:pt x="370534" y="31301"/>
                    </a:lnTo>
                    <a:lnTo>
                      <a:pt x="354423" y="31301"/>
                    </a:lnTo>
                    <a:lnTo>
                      <a:pt x="354423" y="36328"/>
                    </a:lnTo>
                    <a:close/>
                    <a:moveTo>
                      <a:pt x="385997" y="93781"/>
                    </a:moveTo>
                    <a:lnTo>
                      <a:pt x="402749" y="93781"/>
                    </a:lnTo>
                    <a:lnTo>
                      <a:pt x="402749" y="3617"/>
                    </a:lnTo>
                    <a:lnTo>
                      <a:pt x="385997" y="7996"/>
                    </a:lnTo>
                    <a:lnTo>
                      <a:pt x="385997" y="93781"/>
                    </a:lnTo>
                    <a:close/>
                    <a:moveTo>
                      <a:pt x="239717" y="0"/>
                    </a:moveTo>
                    <a:cubicBezTo>
                      <a:pt x="233660" y="0"/>
                      <a:pt x="228765" y="4643"/>
                      <a:pt x="228765" y="10690"/>
                    </a:cubicBezTo>
                    <a:cubicBezTo>
                      <a:pt x="228765" y="16750"/>
                      <a:pt x="233660" y="21387"/>
                      <a:pt x="239717" y="21387"/>
                    </a:cubicBezTo>
                    <a:cubicBezTo>
                      <a:pt x="245774" y="21387"/>
                      <a:pt x="250676" y="16750"/>
                      <a:pt x="250676" y="10690"/>
                    </a:cubicBezTo>
                    <a:cubicBezTo>
                      <a:pt x="250676" y="4643"/>
                      <a:pt x="245774" y="0"/>
                      <a:pt x="239717" y="0"/>
                    </a:cubicBezTo>
                    <a:moveTo>
                      <a:pt x="48332" y="71881"/>
                    </a:moveTo>
                    <a:cubicBezTo>
                      <a:pt x="45117" y="76517"/>
                      <a:pt x="39568" y="79608"/>
                      <a:pt x="33248" y="79608"/>
                    </a:cubicBezTo>
                    <a:cubicBezTo>
                      <a:pt x="23842" y="79608"/>
                      <a:pt x="16752" y="72394"/>
                      <a:pt x="16752" y="62608"/>
                    </a:cubicBezTo>
                    <a:cubicBezTo>
                      <a:pt x="16752" y="53591"/>
                      <a:pt x="23072" y="45473"/>
                      <a:pt x="32870" y="45473"/>
                    </a:cubicBezTo>
                    <a:cubicBezTo>
                      <a:pt x="39317" y="45473"/>
                      <a:pt x="44860" y="48564"/>
                      <a:pt x="48332" y="53201"/>
                    </a:cubicBezTo>
                    <a:lnTo>
                      <a:pt x="48332" y="71881"/>
                    </a:lnTo>
                    <a:close/>
                    <a:moveTo>
                      <a:pt x="48973" y="36328"/>
                    </a:moveTo>
                    <a:cubicBezTo>
                      <a:pt x="44079" y="32333"/>
                      <a:pt x="37759" y="30018"/>
                      <a:pt x="30675" y="30018"/>
                    </a:cubicBezTo>
                    <a:cubicBezTo>
                      <a:pt x="13660" y="30018"/>
                      <a:pt x="0" y="44184"/>
                      <a:pt x="0" y="62608"/>
                    </a:cubicBezTo>
                    <a:cubicBezTo>
                      <a:pt x="0" y="71117"/>
                      <a:pt x="3092" y="78839"/>
                      <a:pt x="7988" y="84508"/>
                    </a:cubicBezTo>
                    <a:cubicBezTo>
                      <a:pt x="13531" y="90952"/>
                      <a:pt x="22296" y="95070"/>
                      <a:pt x="31574" y="95070"/>
                    </a:cubicBezTo>
                    <a:cubicBezTo>
                      <a:pt x="37887" y="95070"/>
                      <a:pt x="43822" y="93139"/>
                      <a:pt x="48973" y="88759"/>
                    </a:cubicBezTo>
                    <a:lnTo>
                      <a:pt x="48973" y="93781"/>
                    </a:lnTo>
                    <a:lnTo>
                      <a:pt x="65085" y="93781"/>
                    </a:lnTo>
                    <a:lnTo>
                      <a:pt x="65085" y="31301"/>
                    </a:lnTo>
                    <a:lnTo>
                      <a:pt x="48973" y="31301"/>
                    </a:lnTo>
                    <a:lnTo>
                      <a:pt x="48973" y="36328"/>
                    </a:lnTo>
                    <a:close/>
                    <a:moveTo>
                      <a:pt x="80547" y="93781"/>
                    </a:moveTo>
                    <a:lnTo>
                      <a:pt x="97306" y="93781"/>
                    </a:lnTo>
                    <a:lnTo>
                      <a:pt x="97306" y="3617"/>
                    </a:lnTo>
                    <a:lnTo>
                      <a:pt x="80547" y="7996"/>
                    </a:lnTo>
                    <a:lnTo>
                      <a:pt x="80547" y="93781"/>
                    </a:lnTo>
                    <a:close/>
                    <a:moveTo>
                      <a:pt x="188934" y="30012"/>
                    </a:moveTo>
                    <a:cubicBezTo>
                      <a:pt x="179650" y="30012"/>
                      <a:pt x="171791" y="34526"/>
                      <a:pt x="166767" y="39810"/>
                    </a:cubicBezTo>
                    <a:cubicBezTo>
                      <a:pt x="161865" y="33879"/>
                      <a:pt x="154262" y="30012"/>
                      <a:pt x="145760" y="30012"/>
                    </a:cubicBezTo>
                    <a:cubicBezTo>
                      <a:pt x="139704" y="30012"/>
                      <a:pt x="133775" y="31949"/>
                      <a:pt x="128874" y="36328"/>
                    </a:cubicBezTo>
                    <a:lnTo>
                      <a:pt x="128874" y="31307"/>
                    </a:lnTo>
                    <a:lnTo>
                      <a:pt x="112756" y="31307"/>
                    </a:lnTo>
                    <a:lnTo>
                      <a:pt x="112756" y="93787"/>
                    </a:lnTo>
                    <a:lnTo>
                      <a:pt x="129515" y="93787"/>
                    </a:lnTo>
                    <a:lnTo>
                      <a:pt x="129515" y="53201"/>
                    </a:lnTo>
                    <a:cubicBezTo>
                      <a:pt x="131831" y="50250"/>
                      <a:pt x="136996" y="45473"/>
                      <a:pt x="144079" y="45473"/>
                    </a:cubicBezTo>
                    <a:cubicBezTo>
                      <a:pt x="147294" y="45473"/>
                      <a:pt x="150907" y="46506"/>
                      <a:pt x="153486" y="49340"/>
                    </a:cubicBezTo>
                    <a:cubicBezTo>
                      <a:pt x="155417" y="51527"/>
                      <a:pt x="156578" y="54361"/>
                      <a:pt x="156578" y="60030"/>
                    </a:cubicBezTo>
                    <a:lnTo>
                      <a:pt x="156578" y="93781"/>
                    </a:lnTo>
                    <a:lnTo>
                      <a:pt x="173331" y="93781"/>
                    </a:lnTo>
                    <a:lnTo>
                      <a:pt x="173331" y="60678"/>
                    </a:lnTo>
                    <a:cubicBezTo>
                      <a:pt x="173331" y="58100"/>
                      <a:pt x="173074" y="55772"/>
                      <a:pt x="172817" y="53714"/>
                    </a:cubicBezTo>
                    <a:cubicBezTo>
                      <a:pt x="175011" y="50501"/>
                      <a:pt x="180677" y="45467"/>
                      <a:pt x="187901" y="45467"/>
                    </a:cubicBezTo>
                    <a:cubicBezTo>
                      <a:pt x="191116" y="45467"/>
                      <a:pt x="194728" y="46499"/>
                      <a:pt x="197307" y="49334"/>
                    </a:cubicBezTo>
                    <a:cubicBezTo>
                      <a:pt x="199239" y="51521"/>
                      <a:pt x="200406" y="54355"/>
                      <a:pt x="200406" y="60024"/>
                    </a:cubicBezTo>
                    <a:lnTo>
                      <a:pt x="200406" y="93774"/>
                    </a:lnTo>
                    <a:lnTo>
                      <a:pt x="217152" y="93774"/>
                    </a:lnTo>
                    <a:lnTo>
                      <a:pt x="217152" y="60671"/>
                    </a:lnTo>
                    <a:cubicBezTo>
                      <a:pt x="217152" y="51392"/>
                      <a:pt x="214830" y="44954"/>
                      <a:pt x="210845" y="40055"/>
                    </a:cubicBezTo>
                    <a:cubicBezTo>
                      <a:pt x="205821" y="33879"/>
                      <a:pt x="197582" y="30012"/>
                      <a:pt x="188934" y="30012"/>
                    </a:cubicBezTo>
                    <a:moveTo>
                      <a:pt x="231344" y="93781"/>
                    </a:moveTo>
                    <a:lnTo>
                      <a:pt x="248096" y="93781"/>
                    </a:lnTo>
                    <a:lnTo>
                      <a:pt x="248096" y="31301"/>
                    </a:lnTo>
                    <a:lnTo>
                      <a:pt x="231344" y="31301"/>
                    </a:lnTo>
                    <a:lnTo>
                      <a:pt x="231344" y="93781"/>
                    </a:lnTo>
                    <a:close/>
                  </a:path>
                </a:pathLst>
              </a:custGeom>
              <a:solidFill>
                <a:schemeClr val="tx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7" name="Redondear rectángulo de una esquina 16">
              <a:extLst>
                <a:ext uri="{FF2B5EF4-FFF2-40B4-BE49-F238E27FC236}">
                  <a16:creationId xmlns:a16="http://schemas.microsoft.com/office/drawing/2014/main" id="{9206B35F-6EA9-B87B-D8FF-5A63879707BD}"/>
                </a:ext>
              </a:extLst>
            </p:cNvPr>
            <p:cNvSpPr/>
            <p:nvPr/>
          </p:nvSpPr>
          <p:spPr>
            <a:xfrm flipV="1">
              <a:off x="213360" y="314960"/>
              <a:ext cx="8727440" cy="4551680"/>
            </a:xfrm>
            <a:prstGeom prst="round1Rect">
              <a:avLst>
                <a:gd name="adj" fmla="val 11980"/>
              </a:avLst>
            </a:pr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EB1AF1FE-C5DF-5681-99A0-27416F4FA386}"/>
                </a:ext>
              </a:extLst>
            </p:cNvPr>
            <p:cNvGrpSpPr/>
            <p:nvPr/>
          </p:nvGrpSpPr>
          <p:grpSpPr>
            <a:xfrm>
              <a:off x="483338" y="574159"/>
              <a:ext cx="1334830" cy="413518"/>
              <a:chOff x="7785861" y="4639396"/>
              <a:chExt cx="1111660" cy="344382"/>
            </a:xfrm>
          </p:grpSpPr>
          <p:sp>
            <p:nvSpPr>
              <p:cNvPr id="19" name="Forma libre 18">
                <a:extLst>
                  <a:ext uri="{FF2B5EF4-FFF2-40B4-BE49-F238E27FC236}">
                    <a16:creationId xmlns:a16="http://schemas.microsoft.com/office/drawing/2014/main" id="{263CB7ED-CC9B-4A59-A440-280D76DFF8FF}"/>
                  </a:ext>
                </a:extLst>
              </p:cNvPr>
              <p:cNvSpPr/>
              <p:nvPr/>
            </p:nvSpPr>
            <p:spPr>
              <a:xfrm>
                <a:off x="7785861" y="4639396"/>
                <a:ext cx="256158" cy="344382"/>
              </a:xfrm>
              <a:custGeom>
                <a:avLst/>
                <a:gdLst>
                  <a:gd name="connsiteX0" fmla="*/ 107295 w 139455"/>
                  <a:gd name="connsiteY0" fmla="*/ 11790 h 187485"/>
                  <a:gd name="connsiteX1" fmla="*/ 107295 w 139455"/>
                  <a:gd name="connsiteY1" fmla="*/ 0 h 187485"/>
                  <a:gd name="connsiteX2" fmla="*/ 46294 w 139455"/>
                  <a:gd name="connsiteY2" fmla="*/ 32046 h 187485"/>
                  <a:gd name="connsiteX3" fmla="*/ 39296 w 139455"/>
                  <a:gd name="connsiteY3" fmla="*/ 43610 h 187485"/>
                  <a:gd name="connsiteX4" fmla="*/ 39296 w 139455"/>
                  <a:gd name="connsiteY4" fmla="*/ 55400 h 187485"/>
                  <a:gd name="connsiteX5" fmla="*/ 100310 w 139455"/>
                  <a:gd name="connsiteY5" fmla="*/ 23353 h 187485"/>
                  <a:gd name="connsiteX6" fmla="*/ 107295 w 139455"/>
                  <a:gd name="connsiteY6" fmla="*/ 11790 h 187485"/>
                  <a:gd name="connsiteX7" fmla="*/ 107466 w 139455"/>
                  <a:gd name="connsiteY7" fmla="*/ 39279 h 187485"/>
                  <a:gd name="connsiteX8" fmla="*/ 46459 w 139455"/>
                  <a:gd name="connsiteY8" fmla="*/ 71325 h 187485"/>
                  <a:gd name="connsiteX9" fmla="*/ 39466 w 139455"/>
                  <a:gd name="connsiteY9" fmla="*/ 82889 h 187485"/>
                  <a:gd name="connsiteX10" fmla="*/ 39466 w 139455"/>
                  <a:gd name="connsiteY10" fmla="*/ 94678 h 187485"/>
                  <a:gd name="connsiteX11" fmla="*/ 100475 w 139455"/>
                  <a:gd name="connsiteY11" fmla="*/ 62638 h 187485"/>
                  <a:gd name="connsiteX12" fmla="*/ 107466 w 139455"/>
                  <a:gd name="connsiteY12" fmla="*/ 51069 h 187485"/>
                  <a:gd name="connsiteX13" fmla="*/ 107466 w 139455"/>
                  <a:gd name="connsiteY13" fmla="*/ 39279 h 187485"/>
                  <a:gd name="connsiteX14" fmla="*/ 39466 w 139455"/>
                  <a:gd name="connsiteY14" fmla="*/ 122167 h 187485"/>
                  <a:gd name="connsiteX15" fmla="*/ 39466 w 139455"/>
                  <a:gd name="connsiteY15" fmla="*/ 133951 h 187485"/>
                  <a:gd name="connsiteX16" fmla="*/ 100475 w 139455"/>
                  <a:gd name="connsiteY16" fmla="*/ 101905 h 187485"/>
                  <a:gd name="connsiteX17" fmla="*/ 107466 w 139455"/>
                  <a:gd name="connsiteY17" fmla="*/ 90347 h 187485"/>
                  <a:gd name="connsiteX18" fmla="*/ 107466 w 139455"/>
                  <a:gd name="connsiteY18" fmla="*/ 78558 h 187485"/>
                  <a:gd name="connsiteX19" fmla="*/ 46459 w 139455"/>
                  <a:gd name="connsiteY19" fmla="*/ 110598 h 187485"/>
                  <a:gd name="connsiteX20" fmla="*/ 39466 w 139455"/>
                  <a:gd name="connsiteY20" fmla="*/ 122167 h 187485"/>
                  <a:gd name="connsiteX21" fmla="*/ 135911 w 139455"/>
                  <a:gd name="connsiteY21" fmla="*/ 95809 h 187485"/>
                  <a:gd name="connsiteX22" fmla="*/ 133008 w 139455"/>
                  <a:gd name="connsiteY22" fmla="*/ 94672 h 187485"/>
                  <a:gd name="connsiteX23" fmla="*/ 121920 w 139455"/>
                  <a:gd name="connsiteY23" fmla="*/ 100488 h 187485"/>
                  <a:gd name="connsiteX24" fmla="*/ 120729 w 139455"/>
                  <a:gd name="connsiteY24" fmla="*/ 103347 h 187485"/>
                  <a:gd name="connsiteX25" fmla="*/ 122428 w 139455"/>
                  <a:gd name="connsiteY25" fmla="*/ 123475 h 187485"/>
                  <a:gd name="connsiteX26" fmla="*/ 73087 w 139455"/>
                  <a:gd name="connsiteY26" fmla="*/ 170658 h 187485"/>
                  <a:gd name="connsiteX27" fmla="*/ 16725 w 139455"/>
                  <a:gd name="connsiteY27" fmla="*/ 117788 h 187485"/>
                  <a:gd name="connsiteX28" fmla="*/ 24499 w 139455"/>
                  <a:gd name="connsiteY28" fmla="*/ 90170 h 187485"/>
                  <a:gd name="connsiteX29" fmla="*/ 24602 w 139455"/>
                  <a:gd name="connsiteY29" fmla="*/ 87171 h 187485"/>
                  <a:gd name="connsiteX30" fmla="*/ 18094 w 139455"/>
                  <a:gd name="connsiteY30" fmla="*/ 75345 h 187485"/>
                  <a:gd name="connsiteX31" fmla="*/ 14640 w 139455"/>
                  <a:gd name="connsiteY31" fmla="*/ 75088 h 187485"/>
                  <a:gd name="connsiteX32" fmla="*/ 94 w 139455"/>
                  <a:gd name="connsiteY32" fmla="*/ 121483 h 187485"/>
                  <a:gd name="connsiteX33" fmla="*/ 66994 w 139455"/>
                  <a:gd name="connsiteY33" fmla="*/ 187433 h 187485"/>
                  <a:gd name="connsiteX34" fmla="*/ 139455 w 139455"/>
                  <a:gd name="connsiteY34" fmla="*/ 117794 h 187485"/>
                  <a:gd name="connsiteX35" fmla="*/ 135911 w 139455"/>
                  <a:gd name="connsiteY35" fmla="*/ 95809 h 18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55" h="187485">
                    <a:moveTo>
                      <a:pt x="107295" y="11790"/>
                    </a:moveTo>
                    <a:lnTo>
                      <a:pt x="107295" y="0"/>
                    </a:lnTo>
                    <a:lnTo>
                      <a:pt x="46294" y="32046"/>
                    </a:lnTo>
                    <a:cubicBezTo>
                      <a:pt x="41997" y="34300"/>
                      <a:pt x="39296" y="38760"/>
                      <a:pt x="39296" y="43610"/>
                    </a:cubicBezTo>
                    <a:lnTo>
                      <a:pt x="39296" y="55400"/>
                    </a:lnTo>
                    <a:lnTo>
                      <a:pt x="100310" y="23353"/>
                    </a:lnTo>
                    <a:cubicBezTo>
                      <a:pt x="104612" y="21093"/>
                      <a:pt x="107295" y="16640"/>
                      <a:pt x="107295" y="11790"/>
                    </a:cubicBezTo>
                    <a:moveTo>
                      <a:pt x="107466" y="39279"/>
                    </a:moveTo>
                    <a:lnTo>
                      <a:pt x="46459" y="71325"/>
                    </a:lnTo>
                    <a:cubicBezTo>
                      <a:pt x="42168" y="73585"/>
                      <a:pt x="39466" y="78038"/>
                      <a:pt x="39466" y="82889"/>
                    </a:cubicBezTo>
                    <a:lnTo>
                      <a:pt x="39466" y="94678"/>
                    </a:lnTo>
                    <a:lnTo>
                      <a:pt x="100475" y="62638"/>
                    </a:lnTo>
                    <a:cubicBezTo>
                      <a:pt x="104771" y="60378"/>
                      <a:pt x="107466" y="55919"/>
                      <a:pt x="107466" y="51069"/>
                    </a:cubicBezTo>
                    <a:lnTo>
                      <a:pt x="107466" y="39279"/>
                    </a:lnTo>
                    <a:close/>
                    <a:moveTo>
                      <a:pt x="39466" y="122167"/>
                    </a:moveTo>
                    <a:lnTo>
                      <a:pt x="39466" y="133951"/>
                    </a:lnTo>
                    <a:lnTo>
                      <a:pt x="100475" y="101905"/>
                    </a:lnTo>
                    <a:cubicBezTo>
                      <a:pt x="104771" y="99651"/>
                      <a:pt x="107466" y="95198"/>
                      <a:pt x="107466" y="90347"/>
                    </a:cubicBezTo>
                    <a:lnTo>
                      <a:pt x="107466" y="78558"/>
                    </a:lnTo>
                    <a:lnTo>
                      <a:pt x="46459" y="110598"/>
                    </a:lnTo>
                    <a:cubicBezTo>
                      <a:pt x="42162" y="112864"/>
                      <a:pt x="39466" y="117317"/>
                      <a:pt x="39466" y="122167"/>
                    </a:cubicBezTo>
                    <a:moveTo>
                      <a:pt x="135911" y="95809"/>
                    </a:moveTo>
                    <a:cubicBezTo>
                      <a:pt x="135520" y="94617"/>
                      <a:pt x="134126" y="94086"/>
                      <a:pt x="133008" y="94672"/>
                    </a:cubicBezTo>
                    <a:lnTo>
                      <a:pt x="121920" y="100488"/>
                    </a:lnTo>
                    <a:cubicBezTo>
                      <a:pt x="120888" y="101038"/>
                      <a:pt x="120411" y="102223"/>
                      <a:pt x="120729" y="103347"/>
                    </a:cubicBezTo>
                    <a:cubicBezTo>
                      <a:pt x="122514" y="109651"/>
                      <a:pt x="123174" y="116438"/>
                      <a:pt x="122428" y="123475"/>
                    </a:cubicBezTo>
                    <a:cubicBezTo>
                      <a:pt x="119739" y="148942"/>
                      <a:pt x="98653" y="169082"/>
                      <a:pt x="73087" y="170658"/>
                    </a:cubicBezTo>
                    <a:cubicBezTo>
                      <a:pt x="42290" y="172564"/>
                      <a:pt x="16725" y="148154"/>
                      <a:pt x="16725" y="117788"/>
                    </a:cubicBezTo>
                    <a:cubicBezTo>
                      <a:pt x="16725" y="107665"/>
                      <a:pt x="19572" y="98203"/>
                      <a:pt x="24499" y="90170"/>
                    </a:cubicBezTo>
                    <a:cubicBezTo>
                      <a:pt x="25061" y="89248"/>
                      <a:pt x="25116" y="88112"/>
                      <a:pt x="24602" y="87171"/>
                    </a:cubicBezTo>
                    <a:lnTo>
                      <a:pt x="18094" y="75345"/>
                    </a:lnTo>
                    <a:cubicBezTo>
                      <a:pt x="17372" y="74037"/>
                      <a:pt x="15557" y="73915"/>
                      <a:pt x="14640" y="75088"/>
                    </a:cubicBezTo>
                    <a:cubicBezTo>
                      <a:pt x="4782" y="87782"/>
                      <a:pt x="-804" y="103964"/>
                      <a:pt x="94" y="121483"/>
                    </a:cubicBezTo>
                    <a:cubicBezTo>
                      <a:pt x="1953" y="157213"/>
                      <a:pt x="31228" y="186064"/>
                      <a:pt x="66994" y="187433"/>
                    </a:cubicBezTo>
                    <a:cubicBezTo>
                      <a:pt x="106751" y="188953"/>
                      <a:pt x="139455" y="157189"/>
                      <a:pt x="139455" y="117794"/>
                    </a:cubicBezTo>
                    <a:cubicBezTo>
                      <a:pt x="139455" y="110103"/>
                      <a:pt x="138209" y="102711"/>
                      <a:pt x="135911" y="95809"/>
                    </a:cubicBezTo>
                  </a:path>
                </a:pathLst>
              </a:custGeom>
              <a:solidFill>
                <a:schemeClr val="accent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06FCEEBE-B1E2-F3ED-96C7-D2FEFD2E5870}"/>
                  </a:ext>
                </a:extLst>
              </p:cNvPr>
              <p:cNvSpPr/>
              <p:nvPr/>
            </p:nvSpPr>
            <p:spPr>
              <a:xfrm>
                <a:off x="8098546" y="4754028"/>
                <a:ext cx="798975" cy="174628"/>
              </a:xfrm>
              <a:custGeom>
                <a:avLst/>
                <a:gdLst>
                  <a:gd name="connsiteX0" fmla="*/ 418218 w 434970"/>
                  <a:gd name="connsiteY0" fmla="*/ 7990 h 95069"/>
                  <a:gd name="connsiteX1" fmla="*/ 418218 w 434970"/>
                  <a:gd name="connsiteY1" fmla="*/ 93781 h 95069"/>
                  <a:gd name="connsiteX2" fmla="*/ 434970 w 434970"/>
                  <a:gd name="connsiteY2" fmla="*/ 93781 h 95069"/>
                  <a:gd name="connsiteX3" fmla="*/ 434970 w 434970"/>
                  <a:gd name="connsiteY3" fmla="*/ 3617 h 95069"/>
                  <a:gd name="connsiteX4" fmla="*/ 418218 w 434970"/>
                  <a:gd name="connsiteY4" fmla="*/ 7990 h 95069"/>
                  <a:gd name="connsiteX5" fmla="*/ 279670 w 434970"/>
                  <a:gd name="connsiteY5" fmla="*/ 37617 h 95069"/>
                  <a:gd name="connsiteX6" fmla="*/ 279670 w 434970"/>
                  <a:gd name="connsiteY6" fmla="*/ 31307 h 95069"/>
                  <a:gd name="connsiteX7" fmla="*/ 263565 w 434970"/>
                  <a:gd name="connsiteY7" fmla="*/ 31307 h 95069"/>
                  <a:gd name="connsiteX8" fmla="*/ 263565 w 434970"/>
                  <a:gd name="connsiteY8" fmla="*/ 93787 h 95069"/>
                  <a:gd name="connsiteX9" fmla="*/ 280306 w 434970"/>
                  <a:gd name="connsiteY9" fmla="*/ 93787 h 95069"/>
                  <a:gd name="connsiteX10" fmla="*/ 280306 w 434970"/>
                  <a:gd name="connsiteY10" fmla="*/ 54490 h 95069"/>
                  <a:gd name="connsiteX11" fmla="*/ 295518 w 434970"/>
                  <a:gd name="connsiteY11" fmla="*/ 45473 h 95069"/>
                  <a:gd name="connsiteX12" fmla="*/ 301575 w 434970"/>
                  <a:gd name="connsiteY12" fmla="*/ 46121 h 95069"/>
                  <a:gd name="connsiteX13" fmla="*/ 303512 w 434970"/>
                  <a:gd name="connsiteY13" fmla="*/ 30525 h 95069"/>
                  <a:gd name="connsiteX14" fmla="*/ 297834 w 434970"/>
                  <a:gd name="connsiteY14" fmla="*/ 30012 h 95069"/>
                  <a:gd name="connsiteX15" fmla="*/ 279670 w 434970"/>
                  <a:gd name="connsiteY15" fmla="*/ 37617 h 95069"/>
                  <a:gd name="connsiteX16" fmla="*/ 353776 w 434970"/>
                  <a:gd name="connsiteY16" fmla="*/ 71881 h 95069"/>
                  <a:gd name="connsiteX17" fmla="*/ 338698 w 434970"/>
                  <a:gd name="connsiteY17" fmla="*/ 79608 h 95069"/>
                  <a:gd name="connsiteX18" fmla="*/ 322196 w 434970"/>
                  <a:gd name="connsiteY18" fmla="*/ 62608 h 95069"/>
                  <a:gd name="connsiteX19" fmla="*/ 338313 w 434970"/>
                  <a:gd name="connsiteY19" fmla="*/ 45473 h 95069"/>
                  <a:gd name="connsiteX20" fmla="*/ 353776 w 434970"/>
                  <a:gd name="connsiteY20" fmla="*/ 53201 h 95069"/>
                  <a:gd name="connsiteX21" fmla="*/ 353776 w 434970"/>
                  <a:gd name="connsiteY21" fmla="*/ 71881 h 95069"/>
                  <a:gd name="connsiteX22" fmla="*/ 354423 w 434970"/>
                  <a:gd name="connsiteY22" fmla="*/ 36328 h 95069"/>
                  <a:gd name="connsiteX23" fmla="*/ 336124 w 434970"/>
                  <a:gd name="connsiteY23" fmla="*/ 30018 h 95069"/>
                  <a:gd name="connsiteX24" fmla="*/ 305443 w 434970"/>
                  <a:gd name="connsiteY24" fmla="*/ 62608 h 95069"/>
                  <a:gd name="connsiteX25" fmla="*/ 313444 w 434970"/>
                  <a:gd name="connsiteY25" fmla="*/ 84508 h 95069"/>
                  <a:gd name="connsiteX26" fmla="*/ 337023 w 434970"/>
                  <a:gd name="connsiteY26" fmla="*/ 95070 h 95069"/>
                  <a:gd name="connsiteX27" fmla="*/ 354423 w 434970"/>
                  <a:gd name="connsiteY27" fmla="*/ 88759 h 95069"/>
                  <a:gd name="connsiteX28" fmla="*/ 354423 w 434970"/>
                  <a:gd name="connsiteY28" fmla="*/ 93781 h 95069"/>
                  <a:gd name="connsiteX29" fmla="*/ 370534 w 434970"/>
                  <a:gd name="connsiteY29" fmla="*/ 93781 h 95069"/>
                  <a:gd name="connsiteX30" fmla="*/ 370534 w 434970"/>
                  <a:gd name="connsiteY30" fmla="*/ 31301 h 95069"/>
                  <a:gd name="connsiteX31" fmla="*/ 354423 w 434970"/>
                  <a:gd name="connsiteY31" fmla="*/ 31301 h 95069"/>
                  <a:gd name="connsiteX32" fmla="*/ 354423 w 434970"/>
                  <a:gd name="connsiteY32" fmla="*/ 36328 h 95069"/>
                  <a:gd name="connsiteX33" fmla="*/ 385997 w 434970"/>
                  <a:gd name="connsiteY33" fmla="*/ 93781 h 95069"/>
                  <a:gd name="connsiteX34" fmla="*/ 402749 w 434970"/>
                  <a:gd name="connsiteY34" fmla="*/ 93781 h 95069"/>
                  <a:gd name="connsiteX35" fmla="*/ 402749 w 434970"/>
                  <a:gd name="connsiteY35" fmla="*/ 3617 h 95069"/>
                  <a:gd name="connsiteX36" fmla="*/ 385997 w 434970"/>
                  <a:gd name="connsiteY36" fmla="*/ 7996 h 95069"/>
                  <a:gd name="connsiteX37" fmla="*/ 385997 w 434970"/>
                  <a:gd name="connsiteY37" fmla="*/ 93781 h 95069"/>
                  <a:gd name="connsiteX38" fmla="*/ 239717 w 434970"/>
                  <a:gd name="connsiteY38" fmla="*/ 0 h 95069"/>
                  <a:gd name="connsiteX39" fmla="*/ 228765 w 434970"/>
                  <a:gd name="connsiteY39" fmla="*/ 10690 h 95069"/>
                  <a:gd name="connsiteX40" fmla="*/ 239717 w 434970"/>
                  <a:gd name="connsiteY40" fmla="*/ 21387 h 95069"/>
                  <a:gd name="connsiteX41" fmla="*/ 250676 w 434970"/>
                  <a:gd name="connsiteY41" fmla="*/ 10690 h 95069"/>
                  <a:gd name="connsiteX42" fmla="*/ 239717 w 434970"/>
                  <a:gd name="connsiteY42" fmla="*/ 0 h 95069"/>
                  <a:gd name="connsiteX43" fmla="*/ 48332 w 434970"/>
                  <a:gd name="connsiteY43" fmla="*/ 71881 h 95069"/>
                  <a:gd name="connsiteX44" fmla="*/ 33248 w 434970"/>
                  <a:gd name="connsiteY44" fmla="*/ 79608 h 95069"/>
                  <a:gd name="connsiteX45" fmla="*/ 16752 w 434970"/>
                  <a:gd name="connsiteY45" fmla="*/ 62608 h 95069"/>
                  <a:gd name="connsiteX46" fmla="*/ 32870 w 434970"/>
                  <a:gd name="connsiteY46" fmla="*/ 45473 h 95069"/>
                  <a:gd name="connsiteX47" fmla="*/ 48332 w 434970"/>
                  <a:gd name="connsiteY47" fmla="*/ 53201 h 95069"/>
                  <a:gd name="connsiteX48" fmla="*/ 48332 w 434970"/>
                  <a:gd name="connsiteY48" fmla="*/ 71881 h 95069"/>
                  <a:gd name="connsiteX49" fmla="*/ 48973 w 434970"/>
                  <a:gd name="connsiteY49" fmla="*/ 36328 h 95069"/>
                  <a:gd name="connsiteX50" fmla="*/ 30675 w 434970"/>
                  <a:gd name="connsiteY50" fmla="*/ 30018 h 95069"/>
                  <a:gd name="connsiteX51" fmla="*/ 0 w 434970"/>
                  <a:gd name="connsiteY51" fmla="*/ 62608 h 95069"/>
                  <a:gd name="connsiteX52" fmla="*/ 7988 w 434970"/>
                  <a:gd name="connsiteY52" fmla="*/ 84508 h 95069"/>
                  <a:gd name="connsiteX53" fmla="*/ 31574 w 434970"/>
                  <a:gd name="connsiteY53" fmla="*/ 95070 h 95069"/>
                  <a:gd name="connsiteX54" fmla="*/ 48973 w 434970"/>
                  <a:gd name="connsiteY54" fmla="*/ 88759 h 95069"/>
                  <a:gd name="connsiteX55" fmla="*/ 48973 w 434970"/>
                  <a:gd name="connsiteY55" fmla="*/ 93781 h 95069"/>
                  <a:gd name="connsiteX56" fmla="*/ 65085 w 434970"/>
                  <a:gd name="connsiteY56" fmla="*/ 93781 h 95069"/>
                  <a:gd name="connsiteX57" fmla="*/ 65085 w 434970"/>
                  <a:gd name="connsiteY57" fmla="*/ 31301 h 95069"/>
                  <a:gd name="connsiteX58" fmla="*/ 48973 w 434970"/>
                  <a:gd name="connsiteY58" fmla="*/ 31301 h 95069"/>
                  <a:gd name="connsiteX59" fmla="*/ 48973 w 434970"/>
                  <a:gd name="connsiteY59" fmla="*/ 36328 h 95069"/>
                  <a:gd name="connsiteX60" fmla="*/ 80547 w 434970"/>
                  <a:gd name="connsiteY60" fmla="*/ 93781 h 95069"/>
                  <a:gd name="connsiteX61" fmla="*/ 97306 w 434970"/>
                  <a:gd name="connsiteY61" fmla="*/ 93781 h 95069"/>
                  <a:gd name="connsiteX62" fmla="*/ 97306 w 434970"/>
                  <a:gd name="connsiteY62" fmla="*/ 3617 h 95069"/>
                  <a:gd name="connsiteX63" fmla="*/ 80547 w 434970"/>
                  <a:gd name="connsiteY63" fmla="*/ 7996 h 95069"/>
                  <a:gd name="connsiteX64" fmla="*/ 80547 w 434970"/>
                  <a:gd name="connsiteY64" fmla="*/ 93781 h 95069"/>
                  <a:gd name="connsiteX65" fmla="*/ 188934 w 434970"/>
                  <a:gd name="connsiteY65" fmla="*/ 30012 h 95069"/>
                  <a:gd name="connsiteX66" fmla="*/ 166767 w 434970"/>
                  <a:gd name="connsiteY66" fmla="*/ 39810 h 95069"/>
                  <a:gd name="connsiteX67" fmla="*/ 145760 w 434970"/>
                  <a:gd name="connsiteY67" fmla="*/ 30012 h 95069"/>
                  <a:gd name="connsiteX68" fmla="*/ 128874 w 434970"/>
                  <a:gd name="connsiteY68" fmla="*/ 36328 h 95069"/>
                  <a:gd name="connsiteX69" fmla="*/ 128874 w 434970"/>
                  <a:gd name="connsiteY69" fmla="*/ 31307 h 95069"/>
                  <a:gd name="connsiteX70" fmla="*/ 112756 w 434970"/>
                  <a:gd name="connsiteY70" fmla="*/ 31307 h 95069"/>
                  <a:gd name="connsiteX71" fmla="*/ 112756 w 434970"/>
                  <a:gd name="connsiteY71" fmla="*/ 93787 h 95069"/>
                  <a:gd name="connsiteX72" fmla="*/ 129515 w 434970"/>
                  <a:gd name="connsiteY72" fmla="*/ 93787 h 95069"/>
                  <a:gd name="connsiteX73" fmla="*/ 129515 w 434970"/>
                  <a:gd name="connsiteY73" fmla="*/ 53201 h 95069"/>
                  <a:gd name="connsiteX74" fmla="*/ 144079 w 434970"/>
                  <a:gd name="connsiteY74" fmla="*/ 45473 h 95069"/>
                  <a:gd name="connsiteX75" fmla="*/ 153486 w 434970"/>
                  <a:gd name="connsiteY75" fmla="*/ 49340 h 95069"/>
                  <a:gd name="connsiteX76" fmla="*/ 156578 w 434970"/>
                  <a:gd name="connsiteY76" fmla="*/ 60030 h 95069"/>
                  <a:gd name="connsiteX77" fmla="*/ 156578 w 434970"/>
                  <a:gd name="connsiteY77" fmla="*/ 93781 h 95069"/>
                  <a:gd name="connsiteX78" fmla="*/ 173331 w 434970"/>
                  <a:gd name="connsiteY78" fmla="*/ 93781 h 95069"/>
                  <a:gd name="connsiteX79" fmla="*/ 173331 w 434970"/>
                  <a:gd name="connsiteY79" fmla="*/ 60678 h 95069"/>
                  <a:gd name="connsiteX80" fmla="*/ 172817 w 434970"/>
                  <a:gd name="connsiteY80" fmla="*/ 53714 h 95069"/>
                  <a:gd name="connsiteX81" fmla="*/ 187901 w 434970"/>
                  <a:gd name="connsiteY81" fmla="*/ 45467 h 95069"/>
                  <a:gd name="connsiteX82" fmla="*/ 197307 w 434970"/>
                  <a:gd name="connsiteY82" fmla="*/ 49334 h 95069"/>
                  <a:gd name="connsiteX83" fmla="*/ 200406 w 434970"/>
                  <a:gd name="connsiteY83" fmla="*/ 60024 h 95069"/>
                  <a:gd name="connsiteX84" fmla="*/ 200406 w 434970"/>
                  <a:gd name="connsiteY84" fmla="*/ 93774 h 95069"/>
                  <a:gd name="connsiteX85" fmla="*/ 217152 w 434970"/>
                  <a:gd name="connsiteY85" fmla="*/ 93774 h 95069"/>
                  <a:gd name="connsiteX86" fmla="*/ 217152 w 434970"/>
                  <a:gd name="connsiteY86" fmla="*/ 60671 h 95069"/>
                  <a:gd name="connsiteX87" fmla="*/ 210845 w 434970"/>
                  <a:gd name="connsiteY87" fmla="*/ 40055 h 95069"/>
                  <a:gd name="connsiteX88" fmla="*/ 188934 w 434970"/>
                  <a:gd name="connsiteY88" fmla="*/ 30012 h 95069"/>
                  <a:gd name="connsiteX89" fmla="*/ 231344 w 434970"/>
                  <a:gd name="connsiteY89" fmla="*/ 93781 h 95069"/>
                  <a:gd name="connsiteX90" fmla="*/ 248096 w 434970"/>
                  <a:gd name="connsiteY90" fmla="*/ 93781 h 95069"/>
                  <a:gd name="connsiteX91" fmla="*/ 248096 w 434970"/>
                  <a:gd name="connsiteY91" fmla="*/ 31301 h 95069"/>
                  <a:gd name="connsiteX92" fmla="*/ 231344 w 434970"/>
                  <a:gd name="connsiteY92" fmla="*/ 31301 h 95069"/>
                  <a:gd name="connsiteX93" fmla="*/ 231344 w 434970"/>
                  <a:gd name="connsiteY93" fmla="*/ 93781 h 95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34970" h="95069">
                    <a:moveTo>
                      <a:pt x="418218" y="7990"/>
                    </a:moveTo>
                    <a:lnTo>
                      <a:pt x="418218" y="93781"/>
                    </a:lnTo>
                    <a:lnTo>
                      <a:pt x="434970" y="93781"/>
                    </a:lnTo>
                    <a:lnTo>
                      <a:pt x="434970" y="3617"/>
                    </a:lnTo>
                    <a:lnTo>
                      <a:pt x="418218" y="7990"/>
                    </a:lnTo>
                    <a:close/>
                    <a:moveTo>
                      <a:pt x="279670" y="37617"/>
                    </a:moveTo>
                    <a:lnTo>
                      <a:pt x="279670" y="31307"/>
                    </a:lnTo>
                    <a:lnTo>
                      <a:pt x="263565" y="31307"/>
                    </a:lnTo>
                    <a:lnTo>
                      <a:pt x="263565" y="93787"/>
                    </a:lnTo>
                    <a:lnTo>
                      <a:pt x="280306" y="93787"/>
                    </a:lnTo>
                    <a:lnTo>
                      <a:pt x="280306" y="54490"/>
                    </a:lnTo>
                    <a:cubicBezTo>
                      <a:pt x="282365" y="50763"/>
                      <a:pt x="288172" y="45473"/>
                      <a:pt x="295518" y="45473"/>
                    </a:cubicBezTo>
                    <a:cubicBezTo>
                      <a:pt x="297962" y="45473"/>
                      <a:pt x="300413" y="45736"/>
                      <a:pt x="301575" y="46121"/>
                    </a:cubicBezTo>
                    <a:lnTo>
                      <a:pt x="303512" y="30525"/>
                    </a:lnTo>
                    <a:cubicBezTo>
                      <a:pt x="301697" y="30269"/>
                      <a:pt x="300285" y="30012"/>
                      <a:pt x="297834" y="30012"/>
                    </a:cubicBezTo>
                    <a:cubicBezTo>
                      <a:pt x="290237" y="30018"/>
                      <a:pt x="283404" y="32981"/>
                      <a:pt x="279670" y="37617"/>
                    </a:cubicBezTo>
                    <a:moveTo>
                      <a:pt x="353776" y="71881"/>
                    </a:moveTo>
                    <a:cubicBezTo>
                      <a:pt x="350555" y="76517"/>
                      <a:pt x="345005" y="79608"/>
                      <a:pt x="338698" y="79608"/>
                    </a:cubicBezTo>
                    <a:cubicBezTo>
                      <a:pt x="329285" y="79608"/>
                      <a:pt x="322196" y="72394"/>
                      <a:pt x="322196" y="62608"/>
                    </a:cubicBezTo>
                    <a:cubicBezTo>
                      <a:pt x="322196" y="53591"/>
                      <a:pt x="328515" y="45473"/>
                      <a:pt x="338313" y="45473"/>
                    </a:cubicBezTo>
                    <a:cubicBezTo>
                      <a:pt x="344754" y="45473"/>
                      <a:pt x="350297" y="48564"/>
                      <a:pt x="353776" y="53201"/>
                    </a:cubicBezTo>
                    <a:lnTo>
                      <a:pt x="353776" y="71881"/>
                    </a:lnTo>
                    <a:close/>
                    <a:moveTo>
                      <a:pt x="354423" y="36328"/>
                    </a:moveTo>
                    <a:cubicBezTo>
                      <a:pt x="349522" y="32333"/>
                      <a:pt x="343208" y="30018"/>
                      <a:pt x="336124" y="30018"/>
                    </a:cubicBezTo>
                    <a:cubicBezTo>
                      <a:pt x="319110" y="30018"/>
                      <a:pt x="305443" y="44184"/>
                      <a:pt x="305443" y="62608"/>
                    </a:cubicBezTo>
                    <a:cubicBezTo>
                      <a:pt x="305443" y="71117"/>
                      <a:pt x="308536" y="78839"/>
                      <a:pt x="313444" y="84508"/>
                    </a:cubicBezTo>
                    <a:cubicBezTo>
                      <a:pt x="318974" y="90952"/>
                      <a:pt x="327751" y="95070"/>
                      <a:pt x="337023" y="95070"/>
                    </a:cubicBezTo>
                    <a:cubicBezTo>
                      <a:pt x="343337" y="95070"/>
                      <a:pt x="349265" y="93139"/>
                      <a:pt x="354423" y="88759"/>
                    </a:cubicBezTo>
                    <a:lnTo>
                      <a:pt x="354423" y="93781"/>
                    </a:lnTo>
                    <a:lnTo>
                      <a:pt x="370534" y="93781"/>
                    </a:lnTo>
                    <a:lnTo>
                      <a:pt x="370534" y="31301"/>
                    </a:lnTo>
                    <a:lnTo>
                      <a:pt x="354423" y="31301"/>
                    </a:lnTo>
                    <a:lnTo>
                      <a:pt x="354423" y="36328"/>
                    </a:lnTo>
                    <a:close/>
                    <a:moveTo>
                      <a:pt x="385997" y="93781"/>
                    </a:moveTo>
                    <a:lnTo>
                      <a:pt x="402749" y="93781"/>
                    </a:lnTo>
                    <a:lnTo>
                      <a:pt x="402749" y="3617"/>
                    </a:lnTo>
                    <a:lnTo>
                      <a:pt x="385997" y="7996"/>
                    </a:lnTo>
                    <a:lnTo>
                      <a:pt x="385997" y="93781"/>
                    </a:lnTo>
                    <a:close/>
                    <a:moveTo>
                      <a:pt x="239717" y="0"/>
                    </a:moveTo>
                    <a:cubicBezTo>
                      <a:pt x="233660" y="0"/>
                      <a:pt x="228765" y="4643"/>
                      <a:pt x="228765" y="10690"/>
                    </a:cubicBezTo>
                    <a:cubicBezTo>
                      <a:pt x="228765" y="16750"/>
                      <a:pt x="233660" y="21387"/>
                      <a:pt x="239717" y="21387"/>
                    </a:cubicBezTo>
                    <a:cubicBezTo>
                      <a:pt x="245774" y="21387"/>
                      <a:pt x="250676" y="16750"/>
                      <a:pt x="250676" y="10690"/>
                    </a:cubicBezTo>
                    <a:cubicBezTo>
                      <a:pt x="250676" y="4643"/>
                      <a:pt x="245774" y="0"/>
                      <a:pt x="239717" y="0"/>
                    </a:cubicBezTo>
                    <a:moveTo>
                      <a:pt x="48332" y="71881"/>
                    </a:moveTo>
                    <a:cubicBezTo>
                      <a:pt x="45117" y="76517"/>
                      <a:pt x="39568" y="79608"/>
                      <a:pt x="33248" y="79608"/>
                    </a:cubicBezTo>
                    <a:cubicBezTo>
                      <a:pt x="23842" y="79608"/>
                      <a:pt x="16752" y="72394"/>
                      <a:pt x="16752" y="62608"/>
                    </a:cubicBezTo>
                    <a:cubicBezTo>
                      <a:pt x="16752" y="53591"/>
                      <a:pt x="23072" y="45473"/>
                      <a:pt x="32870" y="45473"/>
                    </a:cubicBezTo>
                    <a:cubicBezTo>
                      <a:pt x="39317" y="45473"/>
                      <a:pt x="44860" y="48564"/>
                      <a:pt x="48332" y="53201"/>
                    </a:cubicBezTo>
                    <a:lnTo>
                      <a:pt x="48332" y="71881"/>
                    </a:lnTo>
                    <a:close/>
                    <a:moveTo>
                      <a:pt x="48973" y="36328"/>
                    </a:moveTo>
                    <a:cubicBezTo>
                      <a:pt x="44079" y="32333"/>
                      <a:pt x="37759" y="30018"/>
                      <a:pt x="30675" y="30018"/>
                    </a:cubicBezTo>
                    <a:cubicBezTo>
                      <a:pt x="13660" y="30018"/>
                      <a:pt x="0" y="44184"/>
                      <a:pt x="0" y="62608"/>
                    </a:cubicBezTo>
                    <a:cubicBezTo>
                      <a:pt x="0" y="71117"/>
                      <a:pt x="3092" y="78839"/>
                      <a:pt x="7988" y="84508"/>
                    </a:cubicBezTo>
                    <a:cubicBezTo>
                      <a:pt x="13531" y="90952"/>
                      <a:pt x="22296" y="95070"/>
                      <a:pt x="31574" y="95070"/>
                    </a:cubicBezTo>
                    <a:cubicBezTo>
                      <a:pt x="37887" y="95070"/>
                      <a:pt x="43822" y="93139"/>
                      <a:pt x="48973" y="88759"/>
                    </a:cubicBezTo>
                    <a:lnTo>
                      <a:pt x="48973" y="93781"/>
                    </a:lnTo>
                    <a:lnTo>
                      <a:pt x="65085" y="93781"/>
                    </a:lnTo>
                    <a:lnTo>
                      <a:pt x="65085" y="31301"/>
                    </a:lnTo>
                    <a:lnTo>
                      <a:pt x="48973" y="31301"/>
                    </a:lnTo>
                    <a:lnTo>
                      <a:pt x="48973" y="36328"/>
                    </a:lnTo>
                    <a:close/>
                    <a:moveTo>
                      <a:pt x="80547" y="93781"/>
                    </a:moveTo>
                    <a:lnTo>
                      <a:pt x="97306" y="93781"/>
                    </a:lnTo>
                    <a:lnTo>
                      <a:pt x="97306" y="3617"/>
                    </a:lnTo>
                    <a:lnTo>
                      <a:pt x="80547" y="7996"/>
                    </a:lnTo>
                    <a:lnTo>
                      <a:pt x="80547" y="93781"/>
                    </a:lnTo>
                    <a:close/>
                    <a:moveTo>
                      <a:pt x="188934" y="30012"/>
                    </a:moveTo>
                    <a:cubicBezTo>
                      <a:pt x="179650" y="30012"/>
                      <a:pt x="171791" y="34526"/>
                      <a:pt x="166767" y="39810"/>
                    </a:cubicBezTo>
                    <a:cubicBezTo>
                      <a:pt x="161865" y="33879"/>
                      <a:pt x="154262" y="30012"/>
                      <a:pt x="145760" y="30012"/>
                    </a:cubicBezTo>
                    <a:cubicBezTo>
                      <a:pt x="139704" y="30012"/>
                      <a:pt x="133775" y="31949"/>
                      <a:pt x="128874" y="36328"/>
                    </a:cubicBezTo>
                    <a:lnTo>
                      <a:pt x="128874" y="31307"/>
                    </a:lnTo>
                    <a:lnTo>
                      <a:pt x="112756" y="31307"/>
                    </a:lnTo>
                    <a:lnTo>
                      <a:pt x="112756" y="93787"/>
                    </a:lnTo>
                    <a:lnTo>
                      <a:pt x="129515" y="93787"/>
                    </a:lnTo>
                    <a:lnTo>
                      <a:pt x="129515" y="53201"/>
                    </a:lnTo>
                    <a:cubicBezTo>
                      <a:pt x="131831" y="50250"/>
                      <a:pt x="136996" y="45473"/>
                      <a:pt x="144079" y="45473"/>
                    </a:cubicBezTo>
                    <a:cubicBezTo>
                      <a:pt x="147294" y="45473"/>
                      <a:pt x="150907" y="46506"/>
                      <a:pt x="153486" y="49340"/>
                    </a:cubicBezTo>
                    <a:cubicBezTo>
                      <a:pt x="155417" y="51527"/>
                      <a:pt x="156578" y="54361"/>
                      <a:pt x="156578" y="60030"/>
                    </a:cubicBezTo>
                    <a:lnTo>
                      <a:pt x="156578" y="93781"/>
                    </a:lnTo>
                    <a:lnTo>
                      <a:pt x="173331" y="93781"/>
                    </a:lnTo>
                    <a:lnTo>
                      <a:pt x="173331" y="60678"/>
                    </a:lnTo>
                    <a:cubicBezTo>
                      <a:pt x="173331" y="58100"/>
                      <a:pt x="173074" y="55772"/>
                      <a:pt x="172817" y="53714"/>
                    </a:cubicBezTo>
                    <a:cubicBezTo>
                      <a:pt x="175011" y="50501"/>
                      <a:pt x="180677" y="45467"/>
                      <a:pt x="187901" y="45467"/>
                    </a:cubicBezTo>
                    <a:cubicBezTo>
                      <a:pt x="191116" y="45467"/>
                      <a:pt x="194728" y="46499"/>
                      <a:pt x="197307" y="49334"/>
                    </a:cubicBezTo>
                    <a:cubicBezTo>
                      <a:pt x="199239" y="51521"/>
                      <a:pt x="200406" y="54355"/>
                      <a:pt x="200406" y="60024"/>
                    </a:cubicBezTo>
                    <a:lnTo>
                      <a:pt x="200406" y="93774"/>
                    </a:lnTo>
                    <a:lnTo>
                      <a:pt x="217152" y="93774"/>
                    </a:lnTo>
                    <a:lnTo>
                      <a:pt x="217152" y="60671"/>
                    </a:lnTo>
                    <a:cubicBezTo>
                      <a:pt x="217152" y="51392"/>
                      <a:pt x="214830" y="44954"/>
                      <a:pt x="210845" y="40055"/>
                    </a:cubicBezTo>
                    <a:cubicBezTo>
                      <a:pt x="205821" y="33879"/>
                      <a:pt x="197582" y="30012"/>
                      <a:pt x="188934" y="30012"/>
                    </a:cubicBezTo>
                    <a:moveTo>
                      <a:pt x="231344" y="93781"/>
                    </a:moveTo>
                    <a:lnTo>
                      <a:pt x="248096" y="93781"/>
                    </a:lnTo>
                    <a:lnTo>
                      <a:pt x="248096" y="31301"/>
                    </a:lnTo>
                    <a:lnTo>
                      <a:pt x="231344" y="31301"/>
                    </a:lnTo>
                    <a:lnTo>
                      <a:pt x="231344" y="93781"/>
                    </a:lnTo>
                    <a:close/>
                  </a:path>
                </a:pathLst>
              </a:custGeom>
              <a:solidFill>
                <a:schemeClr val="tx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AD30A110-3A70-82D5-9669-94143E995A0C}"/>
              </a:ext>
            </a:extLst>
          </p:cNvPr>
          <p:cNvSpPr txBox="1"/>
          <p:nvPr/>
        </p:nvSpPr>
        <p:spPr>
          <a:xfrm>
            <a:off x="845067" y="2259846"/>
            <a:ext cx="7333926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Perfiles de pacientes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00F0B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AB1DE0B-9861-E8D6-711F-02956D2EBCB8}"/>
              </a:ext>
            </a:extLst>
          </p:cNvPr>
          <p:cNvSpPr txBox="1"/>
          <p:nvPr/>
        </p:nvSpPr>
        <p:spPr>
          <a:xfrm>
            <a:off x="1265415" y="3459382"/>
            <a:ext cx="60973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Tratamiento recomendado según</a:t>
            </a:r>
            <a:r>
              <a:rPr lang="es-ES" b="1" dirty="0">
                <a:solidFill>
                  <a:srgbClr val="00F0BE"/>
                </a:solidFill>
                <a:latin typeface="Arial"/>
                <a:cs typeface="Arial"/>
              </a:rPr>
              <a:t> las guías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F0B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4D025D8-00C4-2C06-9DDC-D99535373B59}"/>
              </a:ext>
            </a:extLst>
          </p:cNvPr>
          <p:cNvSpPr txBox="1"/>
          <p:nvPr/>
        </p:nvSpPr>
        <p:spPr>
          <a:xfrm>
            <a:off x="3224200" y="6545535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</a:t>
            </a:r>
            <a:r>
              <a:rPr lang="es-ES" dirty="0"/>
              <a:t>2600001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20000"/>
                  <a:lumOff val="8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67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8C965FAA-5BE8-012A-C5CD-4FED609FDD6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C965FAA-5BE8-012A-C5CD-4FED609FDD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8131381E-2D15-D590-F56F-4271D037F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83" y="306262"/>
            <a:ext cx="10346231" cy="880781"/>
          </a:xfrm>
        </p:spPr>
        <p:txBody>
          <a:bodyPr vert="horz"/>
          <a:lstStyle/>
          <a:p>
            <a:r>
              <a:rPr lang="es-ES" noProof="0" dirty="0"/>
              <a:t>Tratamiento según perfil de RCV del paciente</a:t>
            </a:r>
          </a:p>
        </p:txBody>
      </p:sp>
      <p:graphicFrame>
        <p:nvGraphicFramePr>
          <p:cNvPr id="13" name="Marcador de contenido 12">
            <a:extLst>
              <a:ext uri="{FF2B5EF4-FFF2-40B4-BE49-F238E27FC236}">
                <a16:creationId xmlns:a16="http://schemas.microsoft.com/office/drawing/2014/main" id="{5CA7BC5E-C7E6-9788-C2BD-D8B3516935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6105807"/>
              </p:ext>
            </p:extLst>
          </p:nvPr>
        </p:nvGraphicFramePr>
        <p:xfrm>
          <a:off x="1059616" y="1478286"/>
          <a:ext cx="10264493" cy="348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981">
                  <a:extLst>
                    <a:ext uri="{9D8B030D-6E8A-4147-A177-3AD203B41FA5}">
                      <a16:colId xmlns:a16="http://schemas.microsoft.com/office/drawing/2014/main" val="2243795091"/>
                    </a:ext>
                  </a:extLst>
                </a:gridCol>
                <a:gridCol w="5415645">
                  <a:extLst>
                    <a:ext uri="{9D8B030D-6E8A-4147-A177-3AD203B41FA5}">
                      <a16:colId xmlns:a16="http://schemas.microsoft.com/office/drawing/2014/main" val="2683092739"/>
                    </a:ext>
                  </a:extLst>
                </a:gridCol>
                <a:gridCol w="2138867">
                  <a:extLst>
                    <a:ext uri="{9D8B030D-6E8A-4147-A177-3AD203B41FA5}">
                      <a16:colId xmlns:a16="http://schemas.microsoft.com/office/drawing/2014/main" val="2281751525"/>
                    </a:ext>
                  </a:extLst>
                </a:gridCol>
              </a:tblGrid>
              <a:tr h="301502"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/>
                        <a:t>TIPO DE PACIENTE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/>
                        <a:t>TRATAMIENTO RECOMENDADO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/>
                        <a:t>GUÍAS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356161"/>
                  </a:ext>
                </a:extLst>
              </a:tr>
              <a:tr h="899871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noProof="0" dirty="0">
                          <a:solidFill>
                            <a:schemeClr val="bg1"/>
                          </a:solidFill>
                        </a:rPr>
                        <a:t>Paciente </a:t>
                      </a:r>
                      <a:r>
                        <a:rPr lang="es-ES" sz="1400" b="1" noProof="0" dirty="0">
                          <a:solidFill>
                            <a:schemeClr val="bg1"/>
                          </a:solidFill>
                        </a:rPr>
                        <a:t>aparentemente sano</a:t>
                      </a:r>
                      <a:r>
                        <a:rPr lang="es-ES" sz="1400" noProof="0" dirty="0">
                          <a:solidFill>
                            <a:schemeClr val="bg1"/>
                          </a:solidFill>
                        </a:rPr>
                        <a:t>, pero con clasificación de </a:t>
                      </a:r>
                      <a:r>
                        <a:rPr lang="es-ES" sz="1400" b="1" noProof="0" dirty="0">
                          <a:solidFill>
                            <a:schemeClr val="bg1"/>
                          </a:solidFill>
                        </a:rPr>
                        <a:t>RCV moderado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s-ES" sz="14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Estatina primera línea a máxima dosis tolerada </a:t>
                      </a:r>
                      <a:r>
                        <a:rPr lang="es-ES" sz="14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por el paciente. </a:t>
                      </a:r>
                      <a:endParaRPr lang="es-ES" sz="1400" noProof="0" dirty="0"/>
                    </a:p>
                    <a:p>
                      <a:pPr lvl="0">
                        <a:buNone/>
                      </a:pPr>
                      <a:endParaRPr lang="es-ES" sz="1400" b="1" noProof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es-ES" sz="1400" b="1" noProof="0" dirty="0">
                          <a:solidFill>
                            <a:schemeClr val="tx1">
                              <a:lumMod val="49000"/>
                            </a:schemeClr>
                          </a:solidFill>
                        </a:rPr>
                        <a:t>Estatina + </a:t>
                      </a:r>
                      <a:r>
                        <a:rPr lang="es-ES" sz="1400" b="1" noProof="0" dirty="0" err="1">
                          <a:solidFill>
                            <a:schemeClr val="tx1">
                              <a:lumMod val="49000"/>
                            </a:schemeClr>
                          </a:solidFill>
                        </a:rPr>
                        <a:t>ezetimiba</a:t>
                      </a:r>
                      <a:r>
                        <a:rPr lang="es-ES" sz="1400" b="1" noProof="0" dirty="0">
                          <a:solidFill>
                            <a:schemeClr val="tx1">
                              <a:lumMod val="49000"/>
                            </a:schemeClr>
                          </a:solidFill>
                        </a:rPr>
                        <a:t>: </a:t>
                      </a:r>
                      <a:r>
                        <a:rPr lang="es-ES" sz="1400" noProof="0" dirty="0">
                          <a:solidFill>
                            <a:schemeClr val="tx1">
                              <a:lumMod val="49000"/>
                            </a:schemeClr>
                          </a:solidFill>
                        </a:rPr>
                        <a:t>En intolerancia a estatinas o respuesta subóptima de </a:t>
                      </a:r>
                      <a:r>
                        <a:rPr lang="es-ES" sz="1400" noProof="0" dirty="0" err="1">
                          <a:solidFill>
                            <a:schemeClr val="tx1">
                              <a:lumMod val="49000"/>
                            </a:schemeClr>
                          </a:solidFill>
                        </a:rPr>
                        <a:t>cLDL</a:t>
                      </a:r>
                      <a:r>
                        <a:rPr lang="es-ES" sz="1400" noProof="0" dirty="0">
                          <a:solidFill>
                            <a:schemeClr val="tx1">
                              <a:lumMod val="49000"/>
                            </a:schemeClr>
                          </a:solidFill>
                        </a:rPr>
                        <a:t> con monoterapia (si no se logra reducción ≥50% de </a:t>
                      </a:r>
                      <a:r>
                        <a:rPr lang="es-ES" sz="1400" noProof="0" dirty="0" err="1">
                          <a:solidFill>
                            <a:schemeClr val="tx1">
                              <a:lumMod val="49000"/>
                            </a:schemeClr>
                          </a:solidFill>
                        </a:rPr>
                        <a:t>cLDL</a:t>
                      </a:r>
                      <a:r>
                        <a:rPr lang="es-ES" sz="1400" noProof="0" dirty="0">
                          <a:solidFill>
                            <a:schemeClr val="tx1">
                              <a:lumMod val="49000"/>
                            </a:schemeClr>
                          </a:solidFill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Nacionales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SEMERGEN 2026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i="0" u="none" strike="noStrike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SEMFyC</a:t>
                      </a: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2022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400" b="1" i="0" u="none" strike="noStrike" noProof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Intern</a:t>
                      </a: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acionales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ACC/AHA 2026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ESC/EAS 2025</a:t>
                      </a:r>
                      <a:endParaRPr lang="es-ES" sz="1400" b="0" noProof="0" dirty="0"/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757022"/>
                  </a:ext>
                </a:extLst>
              </a:tr>
              <a:tr h="696673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noProof="0" dirty="0">
                          <a:solidFill>
                            <a:schemeClr val="bg1"/>
                          </a:solidFill>
                        </a:rPr>
                        <a:t>Paciente con </a:t>
                      </a:r>
                      <a:r>
                        <a:rPr lang="es-ES" sz="1400" b="1" noProof="0" dirty="0">
                          <a:solidFill>
                            <a:schemeClr val="bg1"/>
                          </a:solidFill>
                        </a:rPr>
                        <a:t>RCV alto</a:t>
                      </a:r>
                      <a:r>
                        <a:rPr lang="es-ES" sz="1400" noProof="0" dirty="0">
                          <a:solidFill>
                            <a:schemeClr val="bg1"/>
                          </a:solidFill>
                        </a:rPr>
                        <a:t>**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sz="14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400"/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749957"/>
                  </a:ext>
                </a:extLst>
              </a:tr>
              <a:tr h="1567808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noProof="0" dirty="0">
                          <a:solidFill>
                            <a:schemeClr val="bg1"/>
                          </a:solidFill>
                        </a:rPr>
                        <a:t>Paciente con </a:t>
                      </a:r>
                      <a:r>
                        <a:rPr lang="es-ES" sz="1400" b="1" noProof="0" dirty="0">
                          <a:solidFill>
                            <a:schemeClr val="bg1"/>
                          </a:solidFill>
                        </a:rPr>
                        <a:t>RCV muy alto</a:t>
                      </a:r>
                      <a:r>
                        <a:rPr lang="es-ES" sz="1400" noProof="0" dirty="0">
                          <a:solidFill>
                            <a:schemeClr val="bg1"/>
                          </a:solidFill>
                        </a:rPr>
                        <a:t>*** </a:t>
                      </a:r>
                      <a:r>
                        <a:rPr lang="es-ES" sz="1400" b="1" noProof="0" dirty="0">
                          <a:solidFill>
                            <a:schemeClr val="bg1"/>
                          </a:solidFill>
                        </a:rPr>
                        <a:t>sin ECV previa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Estatina</a:t>
                      </a:r>
                      <a:r>
                        <a:rPr lang="es-ES" sz="14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14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de alta intensidad </a:t>
                      </a:r>
                      <a:r>
                        <a:rPr lang="es-ES" sz="1400" b="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como primera línea</a:t>
                      </a:r>
                      <a:r>
                        <a:rPr lang="es-ES" sz="14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endParaRPr lang="es-ES" sz="1400" b="1" noProof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s-ES" sz="1400" b="1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Ezetimiba</a:t>
                      </a:r>
                      <a:r>
                        <a:rPr lang="es-ES" sz="14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precoz y combinada si objetivo de </a:t>
                      </a:r>
                      <a:r>
                        <a:rPr lang="es-ES" sz="1400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cLDL</a:t>
                      </a:r>
                      <a:r>
                        <a:rPr lang="es-ES" sz="14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no alcanzado.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Nacionales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SEA 2026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400" b="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SEMERGEN 2026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400" b="1" i="0" u="none" strike="noStrike" noProof="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Internacionales 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ACC/AHA 2026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cs typeface="Arial"/>
                        </a:rPr>
                        <a:t>ESC/EAS 2025</a:t>
                      </a:r>
                      <a:endParaRPr lang="es-ES" sz="1400" b="0" noProof="0" dirty="0"/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006753"/>
                  </a:ext>
                </a:extLst>
              </a:tr>
            </a:tbl>
          </a:graphicData>
        </a:graphic>
      </p:graphicFrame>
      <p:sp>
        <p:nvSpPr>
          <p:cNvPr id="24" name="CuadroTexto 23">
            <a:extLst>
              <a:ext uri="{FF2B5EF4-FFF2-40B4-BE49-F238E27FC236}">
                <a16:creationId xmlns:a16="http://schemas.microsoft.com/office/drawing/2014/main" id="{5797F69A-CFB5-FCB5-663A-A2A5E82B52AE}"/>
              </a:ext>
            </a:extLst>
          </p:cNvPr>
          <p:cNvSpPr txBox="1"/>
          <p:nvPr/>
        </p:nvSpPr>
        <p:spPr>
          <a:xfrm>
            <a:off x="1049177" y="5048084"/>
            <a:ext cx="9784080" cy="41549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 dirty="0">
                <a:ln>
                  <a:noFill/>
                </a:ln>
                <a:solidFill>
                  <a:srgbClr val="002855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** SCORE2 alto, DM sin daño de órgano, HTA + dislipidemia, fumador intenso.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 dirty="0">
                <a:ln>
                  <a:noFill/>
                </a:ln>
                <a:solidFill>
                  <a:srgbClr val="002855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*** SCORE2 muy alto, múltiples </a:t>
            </a:r>
            <a:r>
              <a:rPr lang="es-ES" sz="1050" dirty="0">
                <a:solidFill>
                  <a:srgbClr val="002855">
                    <a:lumMod val="90000"/>
                    <a:lumOff val="10000"/>
                  </a:srgbClr>
                </a:solidFill>
                <a:latin typeface="Arial"/>
              </a:rPr>
              <a:t>factores de riesgo</a:t>
            </a:r>
            <a:r>
              <a:rPr kumimoji="0" lang="es-ES" sz="1050" b="0" i="0" u="none" strike="noStrike" kern="1200" cap="none" spc="0" normalizeH="0" baseline="0" noProof="0" dirty="0">
                <a:ln>
                  <a:noFill/>
                </a:ln>
                <a:solidFill>
                  <a:srgbClr val="002855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DM + daño de órgano, ERC avanzada.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10BE38-4D10-4A6A-5A04-1EF44F12149C}"/>
              </a:ext>
            </a:extLst>
          </p:cNvPr>
          <p:cNvSpPr txBox="1"/>
          <p:nvPr/>
        </p:nvSpPr>
        <p:spPr>
          <a:xfrm>
            <a:off x="11324110" y="23359"/>
            <a:ext cx="872176" cy="208663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CFDED9C-D677-CC03-508C-FD785483F90E}"/>
              </a:ext>
            </a:extLst>
          </p:cNvPr>
          <p:cNvSpPr txBox="1"/>
          <p:nvPr/>
        </p:nvSpPr>
        <p:spPr>
          <a:xfrm>
            <a:off x="1059615" y="5547076"/>
            <a:ext cx="10209499" cy="461665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s-ES" sz="800" noProof="0" dirty="0">
                <a:solidFill>
                  <a:srgbClr val="002855"/>
                </a:solidFill>
              </a:rPr>
              <a:t>ESC:  European </a:t>
            </a:r>
            <a:r>
              <a:rPr lang="es-ES" sz="800" noProof="0" dirty="0" err="1">
                <a:solidFill>
                  <a:srgbClr val="002855"/>
                </a:solidFill>
              </a:rPr>
              <a:t>Society</a:t>
            </a:r>
            <a:r>
              <a:rPr lang="es-ES" sz="800" noProof="0" dirty="0">
                <a:solidFill>
                  <a:srgbClr val="002855"/>
                </a:solidFill>
              </a:rPr>
              <a:t> </a:t>
            </a:r>
            <a:r>
              <a:rPr lang="es-ES" sz="800" noProof="0" dirty="0" err="1">
                <a:solidFill>
                  <a:srgbClr val="002855"/>
                </a:solidFill>
              </a:rPr>
              <a:t>of</a:t>
            </a:r>
            <a:r>
              <a:rPr lang="es-ES" sz="800" noProof="0" dirty="0">
                <a:solidFill>
                  <a:srgbClr val="002855"/>
                </a:solidFill>
              </a:rPr>
              <a:t> </a:t>
            </a:r>
            <a:r>
              <a:rPr lang="es-ES" sz="800" noProof="0" dirty="0" err="1">
                <a:solidFill>
                  <a:srgbClr val="002855"/>
                </a:solidFill>
              </a:rPr>
              <a:t>Cardiology</a:t>
            </a:r>
            <a:r>
              <a:rPr lang="es-ES" sz="800" noProof="0" dirty="0">
                <a:solidFill>
                  <a:srgbClr val="002855"/>
                </a:solidFill>
              </a:rPr>
              <a:t>. EAS: European </a:t>
            </a:r>
            <a:r>
              <a:rPr lang="es-ES" sz="800" noProof="0" dirty="0" err="1">
                <a:solidFill>
                  <a:srgbClr val="002855"/>
                </a:solidFill>
              </a:rPr>
              <a:t>Atherosclerosis</a:t>
            </a:r>
            <a:r>
              <a:rPr lang="es-ES" sz="800" noProof="0" dirty="0">
                <a:solidFill>
                  <a:srgbClr val="002855"/>
                </a:solidFill>
              </a:rPr>
              <a:t> </a:t>
            </a:r>
            <a:r>
              <a:rPr lang="es-ES" sz="800" noProof="0" dirty="0" err="1">
                <a:solidFill>
                  <a:srgbClr val="002855"/>
                </a:solidFill>
              </a:rPr>
              <a:t>Society</a:t>
            </a:r>
            <a:r>
              <a:rPr lang="es-ES" sz="800" noProof="0" dirty="0">
                <a:solidFill>
                  <a:srgbClr val="002855"/>
                </a:solidFill>
              </a:rPr>
              <a:t>. SEMERGEN: Sociedad Española de Médicos de Atención Primaria. </a:t>
            </a:r>
            <a:r>
              <a:rPr lang="es-ES" sz="800" noProof="0" dirty="0" err="1">
                <a:solidFill>
                  <a:srgbClr val="002855"/>
                </a:solidFill>
              </a:rPr>
              <a:t>SEMFyC</a:t>
            </a:r>
            <a:r>
              <a:rPr lang="es-ES" sz="800" noProof="0" dirty="0">
                <a:solidFill>
                  <a:srgbClr val="002855"/>
                </a:solidFill>
              </a:rPr>
              <a:t>: Sociedad Española de Medicina de Familia y Comunitaria. PAPPS: Programa de Actividades Preventivas y de Promoción de la Salud. DM: Diabetes mellitus. RCV: Riesgo cardiovascular. ECV: Enfermedad cardiovascular. ERC: Enfermedad renal crónica. </a:t>
            </a:r>
            <a:r>
              <a:rPr lang="es-ES" sz="800" noProof="0" dirty="0" err="1">
                <a:solidFill>
                  <a:srgbClr val="002855"/>
                </a:solidFill>
              </a:rPr>
              <a:t>cLDL</a:t>
            </a:r>
            <a:r>
              <a:rPr lang="es-ES" sz="800" noProof="0" dirty="0">
                <a:solidFill>
                  <a:srgbClr val="002855"/>
                </a:solidFill>
              </a:rPr>
              <a:t>: colesterol unido a lipoproteína de baja intensidad.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BCDDDD8-85B8-3E1F-93A0-162A33D1A520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212930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267AAEBB-03EA-CA62-3E94-507C311EA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1B833860-E62C-2F66-BBA1-60618C8DD6C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B833860-E62C-2F66-BBA1-60618C8DD6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2E05771F-59EA-B1EE-F6F5-300265DCC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59" y="346905"/>
            <a:ext cx="10346231" cy="880781"/>
          </a:xfrm>
        </p:spPr>
        <p:txBody>
          <a:bodyPr vert="horz"/>
          <a:lstStyle/>
          <a:p>
            <a:r>
              <a:rPr lang="es-ES" noProof="0" dirty="0"/>
              <a:t>Tratamiento según el perfil de paciente</a:t>
            </a:r>
          </a:p>
        </p:txBody>
      </p:sp>
      <p:graphicFrame>
        <p:nvGraphicFramePr>
          <p:cNvPr id="13" name="Marcador de contenido 12">
            <a:extLst>
              <a:ext uri="{FF2B5EF4-FFF2-40B4-BE49-F238E27FC236}">
                <a16:creationId xmlns:a16="http://schemas.microsoft.com/office/drawing/2014/main" id="{571F5F3A-842B-F017-E690-C2142A6222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82610" y="1394789"/>
          <a:ext cx="9932431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590">
                  <a:extLst>
                    <a:ext uri="{9D8B030D-6E8A-4147-A177-3AD203B41FA5}">
                      <a16:colId xmlns:a16="http://schemas.microsoft.com/office/drawing/2014/main" val="2243795091"/>
                    </a:ext>
                  </a:extLst>
                </a:gridCol>
                <a:gridCol w="4784516">
                  <a:extLst>
                    <a:ext uri="{9D8B030D-6E8A-4147-A177-3AD203B41FA5}">
                      <a16:colId xmlns:a16="http://schemas.microsoft.com/office/drawing/2014/main" val="2683092739"/>
                    </a:ext>
                  </a:extLst>
                </a:gridCol>
                <a:gridCol w="2650325">
                  <a:extLst>
                    <a:ext uri="{9D8B030D-6E8A-4147-A177-3AD203B41FA5}">
                      <a16:colId xmlns:a16="http://schemas.microsoft.com/office/drawing/2014/main" val="2281751525"/>
                    </a:ext>
                  </a:extLst>
                </a:gridCol>
              </a:tblGrid>
              <a:tr h="299110"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/>
                        <a:t>TIPO DE PACIENTE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/>
                        <a:t>TRATAMIENTO RECOMENDADO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/>
                        <a:t>GUÍAS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356161"/>
                  </a:ext>
                </a:extLst>
              </a:tr>
              <a:tr h="106184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Paciente con DM</a:t>
                      </a:r>
                      <a:endParaRPr lang="es-ES" sz="14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Estatina:</a:t>
                      </a: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tratamiento base en todos los adultos con DM.</a:t>
                      </a:r>
                      <a:endParaRPr lang="es-ES" sz="1400" b="0" i="0" u="none" strike="noStrike" noProof="0" dirty="0">
                        <a:solidFill>
                          <a:srgbClr val="6F6F6F"/>
                        </a:solidFill>
                        <a:latin typeface="Arial"/>
                        <a:cs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Estatina + </a:t>
                      </a:r>
                      <a:r>
                        <a:rPr lang="es-ES" sz="1400" b="1" i="0" u="none" strike="noStrike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Ezetimiba</a:t>
                      </a: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si: No se alcanzan objetivos de </a:t>
                      </a:r>
                      <a:r>
                        <a:rPr lang="es-ES" sz="1400" b="0" i="0" u="none" strike="noStrike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cLDL</a:t>
                      </a: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según riesgo.   </a:t>
                      </a:r>
                      <a:endParaRPr lang="es-ES" sz="1400" noProof="0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Nacionales: </a:t>
                      </a: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SED 2021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Internacionales: 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ADA 2025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ESC/EAS 2025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AACE 2025</a:t>
                      </a:r>
                      <a:endParaRPr lang="es-ES" sz="1300" b="0" noProof="0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757022"/>
                  </a:ext>
                </a:extLst>
              </a:tr>
              <a:tr h="508487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Paciente con ERC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(sin diálisis ni trasplante)</a:t>
                      </a:r>
                      <a:endParaRPr lang="es-ES" sz="14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Estatina</a:t>
                      </a: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en todos los &gt;50 años.</a:t>
                      </a:r>
                      <a:endParaRPr lang="es-ES" sz="1400" b="0" i="0" u="none" strike="noStrike" noProof="0" dirty="0">
                        <a:solidFill>
                          <a:srgbClr val="6F6F6F"/>
                        </a:solidFill>
                        <a:latin typeface="Arial"/>
                        <a:cs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Estatina + </a:t>
                      </a:r>
                      <a:r>
                        <a:rPr lang="es-ES" sz="1400" b="1" i="0" u="none" strike="noStrike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ezetimiba</a:t>
                      </a: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si FG &lt;60.</a:t>
                      </a:r>
                      <a:endParaRPr lang="es-ES" sz="1400" noProof="0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Nacionales: </a:t>
                      </a: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SEN 2024</a:t>
                      </a:r>
                      <a:endParaRPr lang="es-ES" sz="1300" b="0" i="0" u="none" strike="noStrike" noProof="0" dirty="0">
                        <a:solidFill>
                          <a:srgbClr val="6F6F6F"/>
                        </a:solidFill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Internacionales: </a:t>
                      </a: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KDIGO 2024</a:t>
                      </a:r>
                      <a:endParaRPr lang="es-ES" sz="1300" b="0" noProof="0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749957"/>
                  </a:ext>
                </a:extLst>
              </a:tr>
              <a:tr h="145068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Paciente con ECVA*</a:t>
                      </a:r>
                      <a:endParaRPr lang="es-ES" sz="14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Estatina de alta intensidad</a:t>
                      </a: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desde el inicio.</a:t>
                      </a:r>
                      <a:endParaRPr lang="es-ES" sz="1400" b="0" i="0" u="none" strike="noStrike" noProof="0" dirty="0">
                        <a:solidFill>
                          <a:srgbClr val="6F6F6F"/>
                        </a:solidFill>
                        <a:latin typeface="Arial"/>
                        <a:cs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Estatina + </a:t>
                      </a:r>
                      <a:r>
                        <a:rPr lang="es-ES" sz="1400" b="1" i="0" u="none" strike="noStrike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Ezetimiba</a:t>
                      </a: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si no se alcanza &lt;55mg/</a:t>
                      </a:r>
                      <a:r>
                        <a:rPr lang="es-ES" sz="1400" b="0" i="0" u="none" strike="noStrike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dL</a:t>
                      </a: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de </a:t>
                      </a:r>
                      <a:r>
                        <a:rPr lang="es-ES" sz="1400" b="0" i="0" u="none" strike="noStrike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cLDL</a:t>
                      </a:r>
                      <a:endParaRPr lang="es-ES" sz="1400" noProof="0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Nacionales: 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SEA 2026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SEMERGEN 2026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SEC 2025</a:t>
                      </a:r>
                      <a:endParaRPr lang="es-ES" sz="1300" b="0" i="0" u="none" strike="noStrike" noProof="0" dirty="0">
                        <a:solidFill>
                          <a:srgbClr val="6F6F6F"/>
                        </a:solidFill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Internacionales: 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ACC/AHA 2026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ESC/EAS 2025</a:t>
                      </a:r>
                      <a:endParaRPr lang="es-ES" sz="1300" b="0" noProof="0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006753"/>
                  </a:ext>
                </a:extLst>
              </a:tr>
              <a:tr h="86741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Paciente con </a:t>
                      </a:r>
                      <a:r>
                        <a:rPr lang="es-ES" sz="1400" b="1" i="0" u="none" strike="noStrike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Lp</a:t>
                      </a:r>
                      <a:r>
                        <a:rPr lang="es-ES" sz="1400" b="1" i="0" u="none" strike="noStrik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(a) elevada</a:t>
                      </a:r>
                    </a:p>
                    <a:p>
                      <a:pPr lvl="0" algn="ctr">
                        <a:buNone/>
                      </a:pPr>
                      <a:r>
                        <a:rPr lang="es-ES" sz="1400" b="1" i="0" u="none" strike="noStrik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(a partir de 50 mg/</a:t>
                      </a:r>
                      <a:r>
                        <a:rPr lang="es-ES" sz="1400" b="1" i="0" u="none" strike="noStrike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dL</a:t>
                      </a:r>
                      <a:r>
                        <a:rPr lang="es-ES" sz="1400" b="1" i="0" u="none" strike="noStrik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es-ES" sz="14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No cambia indicación de estatinas, pero </a:t>
                      </a: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justifica intensificación de control de </a:t>
                      </a:r>
                      <a:r>
                        <a:rPr lang="es-ES" sz="1400" b="1" i="0" u="none" strike="noStrike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cLDL</a:t>
                      </a:r>
                      <a:r>
                        <a:rPr lang="es-ES" sz="14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s-ES" sz="14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y reclasifica el riesgo</a:t>
                      </a:r>
                      <a:endParaRPr lang="es-ES" sz="1400" noProof="0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Nacionales: </a:t>
                      </a: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Documento consenso SEA </a:t>
                      </a:r>
                      <a:r>
                        <a:rPr lang="es-ES" sz="1300" b="0" i="0" u="none" strike="noStrike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Lp</a:t>
                      </a: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(a) 2026</a:t>
                      </a:r>
                      <a:endParaRPr lang="es-ES" sz="1300" noProof="0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300" b="0" i="0" u="none" strike="noStrike" noProof="0" dirty="0">
                        <a:solidFill>
                          <a:srgbClr val="6F6F6F"/>
                        </a:solidFill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1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Internacionales: </a:t>
                      </a:r>
                      <a:r>
                        <a:rPr lang="es-ES" sz="1300" b="0" i="0" u="none" strike="noStrike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ESC/EAS 2025</a:t>
                      </a:r>
                      <a:endParaRPr lang="es-ES" sz="1300" b="0" noProof="0" dirty="0"/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245877"/>
                  </a:ext>
                </a:extLst>
              </a:tr>
            </a:tbl>
          </a:graphicData>
        </a:graphic>
      </p:graphicFrame>
      <p:sp>
        <p:nvSpPr>
          <p:cNvPr id="3" name="CuadroTexto 3">
            <a:extLst>
              <a:ext uri="{FF2B5EF4-FFF2-40B4-BE49-F238E27FC236}">
                <a16:creationId xmlns:a16="http://schemas.microsoft.com/office/drawing/2014/main" id="{5718FF1D-9DD0-803A-3C82-2FE99FD21728}"/>
              </a:ext>
            </a:extLst>
          </p:cNvPr>
          <p:cNvSpPr txBox="1"/>
          <p:nvPr/>
        </p:nvSpPr>
        <p:spPr>
          <a:xfrm>
            <a:off x="982610" y="5661989"/>
            <a:ext cx="9784080" cy="24622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2855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*IAM, ictus isquémico, arteriopatía periférica, ECV establecida.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B9F6351-F354-F23F-BD9D-AB0417E5C877}"/>
              </a:ext>
            </a:extLst>
          </p:cNvPr>
          <p:cNvSpPr txBox="1"/>
          <p:nvPr/>
        </p:nvSpPr>
        <p:spPr>
          <a:xfrm>
            <a:off x="982609" y="6025488"/>
            <a:ext cx="9932431" cy="584775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ADA: American Diabetes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AACE: American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Clinical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Endocrinology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 SED: Sociedad Española de Diabetes. KDIGO: Kidney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Disease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Improving Global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Outcomes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SEN: Sociedad Española de Nefrología. ESC:  European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Cardiology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EAS: European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Atherosclerosis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SEMERGEN: Sociedad Española de Médicos de Atención Primaria.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SEMFyC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Sociedad Española de Medicina de Familia y Comunitaria. DM: Diabetes mellitus. RCV: Riesgo cardiovascular. ECVA: Enfermedad cardiovascular Aterosclerótica. ERC: Enfermedad renal crónica.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colesterol unido a lipoproteína de baja intensidad.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079A7B2-4A8E-B885-7303-C00D18593AA2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2297962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91A4A-07A9-C306-0E0A-C72389F71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4385" name="Object 1153" hidden="1">
            <a:extLst>
              <a:ext uri="{FF2B5EF4-FFF2-40B4-BE49-F238E27FC236}">
                <a16:creationId xmlns:a16="http://schemas.microsoft.com/office/drawing/2014/main" id="{7EE3A08E-8549-DABC-667F-54219740485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864385" name="Object 1153" hidden="1">
                        <a:extLst>
                          <a:ext uri="{FF2B5EF4-FFF2-40B4-BE49-F238E27FC236}">
                            <a16:creationId xmlns:a16="http://schemas.microsoft.com/office/drawing/2014/main" id="{7EE3A08E-8549-DABC-667F-5421974048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EF77FEB-A2CC-3744-4F91-C39C4EAB1AF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1" y="1"/>
            <a:ext cx="158751" cy="15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anchor="ctr" anchorCtr="0">
            <a:noAutofit/>
          </a:bodyPr>
          <a:lstStyle/>
          <a:p>
            <a:pPr marL="0" marR="0" lvl="0" indent="0" algn="ctr" defTabSz="914377" rtl="0" eaLnBrk="1" fontAlgn="base" latinLnBrk="0" hangingPunct="1">
              <a:lnSpc>
                <a:spcPts val="3551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5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C578FE93-B43A-7D92-B565-D7EBCD31951C}"/>
              </a:ext>
            </a:extLst>
          </p:cNvPr>
          <p:cNvGrpSpPr/>
          <p:nvPr/>
        </p:nvGrpSpPr>
        <p:grpSpPr>
          <a:xfrm>
            <a:off x="-24010" y="0"/>
            <a:ext cx="12192000" cy="6858000"/>
            <a:chOff x="3329" y="0"/>
            <a:chExt cx="9144000" cy="5143500"/>
          </a:xfrm>
        </p:grpSpPr>
        <p:pic>
          <p:nvPicPr>
            <p:cNvPr id="7" name="Imagen 6" descr="Imagen que contiene persona, hombre, azul, sostener&#10;&#10;Descripción generada automáticamente">
              <a:extLst>
                <a:ext uri="{FF2B5EF4-FFF2-40B4-BE49-F238E27FC236}">
                  <a16:creationId xmlns:a16="http://schemas.microsoft.com/office/drawing/2014/main" id="{50DA5C44-3221-35FF-4FCD-4FFB85B4B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29" y="0"/>
              <a:ext cx="9144000" cy="514350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37436A89-6807-A74E-6F91-B18A6DB4E21D}"/>
                </a:ext>
              </a:extLst>
            </p:cNvPr>
            <p:cNvGrpSpPr/>
            <p:nvPr/>
          </p:nvGrpSpPr>
          <p:grpSpPr>
            <a:xfrm>
              <a:off x="483338" y="574159"/>
              <a:ext cx="1334830" cy="413518"/>
              <a:chOff x="7785861" y="4639396"/>
              <a:chExt cx="1111660" cy="344382"/>
            </a:xfrm>
          </p:grpSpPr>
          <p:sp>
            <p:nvSpPr>
              <p:cNvPr id="11" name="Forma libre 10">
                <a:extLst>
                  <a:ext uri="{FF2B5EF4-FFF2-40B4-BE49-F238E27FC236}">
                    <a16:creationId xmlns:a16="http://schemas.microsoft.com/office/drawing/2014/main" id="{8423351B-B1E6-6B86-B53C-D6E721B73A36}"/>
                  </a:ext>
                </a:extLst>
              </p:cNvPr>
              <p:cNvSpPr/>
              <p:nvPr/>
            </p:nvSpPr>
            <p:spPr>
              <a:xfrm>
                <a:off x="7785861" y="4639396"/>
                <a:ext cx="256158" cy="344382"/>
              </a:xfrm>
              <a:custGeom>
                <a:avLst/>
                <a:gdLst>
                  <a:gd name="connsiteX0" fmla="*/ 107295 w 139455"/>
                  <a:gd name="connsiteY0" fmla="*/ 11790 h 187485"/>
                  <a:gd name="connsiteX1" fmla="*/ 107295 w 139455"/>
                  <a:gd name="connsiteY1" fmla="*/ 0 h 187485"/>
                  <a:gd name="connsiteX2" fmla="*/ 46294 w 139455"/>
                  <a:gd name="connsiteY2" fmla="*/ 32046 h 187485"/>
                  <a:gd name="connsiteX3" fmla="*/ 39296 w 139455"/>
                  <a:gd name="connsiteY3" fmla="*/ 43610 h 187485"/>
                  <a:gd name="connsiteX4" fmla="*/ 39296 w 139455"/>
                  <a:gd name="connsiteY4" fmla="*/ 55400 h 187485"/>
                  <a:gd name="connsiteX5" fmla="*/ 100310 w 139455"/>
                  <a:gd name="connsiteY5" fmla="*/ 23353 h 187485"/>
                  <a:gd name="connsiteX6" fmla="*/ 107295 w 139455"/>
                  <a:gd name="connsiteY6" fmla="*/ 11790 h 187485"/>
                  <a:gd name="connsiteX7" fmla="*/ 107466 w 139455"/>
                  <a:gd name="connsiteY7" fmla="*/ 39279 h 187485"/>
                  <a:gd name="connsiteX8" fmla="*/ 46459 w 139455"/>
                  <a:gd name="connsiteY8" fmla="*/ 71325 h 187485"/>
                  <a:gd name="connsiteX9" fmla="*/ 39466 w 139455"/>
                  <a:gd name="connsiteY9" fmla="*/ 82889 h 187485"/>
                  <a:gd name="connsiteX10" fmla="*/ 39466 w 139455"/>
                  <a:gd name="connsiteY10" fmla="*/ 94678 h 187485"/>
                  <a:gd name="connsiteX11" fmla="*/ 100475 w 139455"/>
                  <a:gd name="connsiteY11" fmla="*/ 62638 h 187485"/>
                  <a:gd name="connsiteX12" fmla="*/ 107466 w 139455"/>
                  <a:gd name="connsiteY12" fmla="*/ 51069 h 187485"/>
                  <a:gd name="connsiteX13" fmla="*/ 107466 w 139455"/>
                  <a:gd name="connsiteY13" fmla="*/ 39279 h 187485"/>
                  <a:gd name="connsiteX14" fmla="*/ 39466 w 139455"/>
                  <a:gd name="connsiteY14" fmla="*/ 122167 h 187485"/>
                  <a:gd name="connsiteX15" fmla="*/ 39466 w 139455"/>
                  <a:gd name="connsiteY15" fmla="*/ 133951 h 187485"/>
                  <a:gd name="connsiteX16" fmla="*/ 100475 w 139455"/>
                  <a:gd name="connsiteY16" fmla="*/ 101905 h 187485"/>
                  <a:gd name="connsiteX17" fmla="*/ 107466 w 139455"/>
                  <a:gd name="connsiteY17" fmla="*/ 90347 h 187485"/>
                  <a:gd name="connsiteX18" fmla="*/ 107466 w 139455"/>
                  <a:gd name="connsiteY18" fmla="*/ 78558 h 187485"/>
                  <a:gd name="connsiteX19" fmla="*/ 46459 w 139455"/>
                  <a:gd name="connsiteY19" fmla="*/ 110598 h 187485"/>
                  <a:gd name="connsiteX20" fmla="*/ 39466 w 139455"/>
                  <a:gd name="connsiteY20" fmla="*/ 122167 h 187485"/>
                  <a:gd name="connsiteX21" fmla="*/ 135911 w 139455"/>
                  <a:gd name="connsiteY21" fmla="*/ 95809 h 187485"/>
                  <a:gd name="connsiteX22" fmla="*/ 133008 w 139455"/>
                  <a:gd name="connsiteY22" fmla="*/ 94672 h 187485"/>
                  <a:gd name="connsiteX23" fmla="*/ 121920 w 139455"/>
                  <a:gd name="connsiteY23" fmla="*/ 100488 h 187485"/>
                  <a:gd name="connsiteX24" fmla="*/ 120729 w 139455"/>
                  <a:gd name="connsiteY24" fmla="*/ 103347 h 187485"/>
                  <a:gd name="connsiteX25" fmla="*/ 122428 w 139455"/>
                  <a:gd name="connsiteY25" fmla="*/ 123475 h 187485"/>
                  <a:gd name="connsiteX26" fmla="*/ 73087 w 139455"/>
                  <a:gd name="connsiteY26" fmla="*/ 170658 h 187485"/>
                  <a:gd name="connsiteX27" fmla="*/ 16725 w 139455"/>
                  <a:gd name="connsiteY27" fmla="*/ 117788 h 187485"/>
                  <a:gd name="connsiteX28" fmla="*/ 24499 w 139455"/>
                  <a:gd name="connsiteY28" fmla="*/ 90170 h 187485"/>
                  <a:gd name="connsiteX29" fmla="*/ 24602 w 139455"/>
                  <a:gd name="connsiteY29" fmla="*/ 87171 h 187485"/>
                  <a:gd name="connsiteX30" fmla="*/ 18094 w 139455"/>
                  <a:gd name="connsiteY30" fmla="*/ 75345 h 187485"/>
                  <a:gd name="connsiteX31" fmla="*/ 14640 w 139455"/>
                  <a:gd name="connsiteY31" fmla="*/ 75088 h 187485"/>
                  <a:gd name="connsiteX32" fmla="*/ 94 w 139455"/>
                  <a:gd name="connsiteY32" fmla="*/ 121483 h 187485"/>
                  <a:gd name="connsiteX33" fmla="*/ 66994 w 139455"/>
                  <a:gd name="connsiteY33" fmla="*/ 187433 h 187485"/>
                  <a:gd name="connsiteX34" fmla="*/ 139455 w 139455"/>
                  <a:gd name="connsiteY34" fmla="*/ 117794 h 187485"/>
                  <a:gd name="connsiteX35" fmla="*/ 135911 w 139455"/>
                  <a:gd name="connsiteY35" fmla="*/ 95809 h 18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55" h="187485">
                    <a:moveTo>
                      <a:pt x="107295" y="11790"/>
                    </a:moveTo>
                    <a:lnTo>
                      <a:pt x="107295" y="0"/>
                    </a:lnTo>
                    <a:lnTo>
                      <a:pt x="46294" y="32046"/>
                    </a:lnTo>
                    <a:cubicBezTo>
                      <a:pt x="41997" y="34300"/>
                      <a:pt x="39296" y="38760"/>
                      <a:pt x="39296" y="43610"/>
                    </a:cubicBezTo>
                    <a:lnTo>
                      <a:pt x="39296" y="55400"/>
                    </a:lnTo>
                    <a:lnTo>
                      <a:pt x="100310" y="23353"/>
                    </a:lnTo>
                    <a:cubicBezTo>
                      <a:pt x="104612" y="21093"/>
                      <a:pt x="107295" y="16640"/>
                      <a:pt x="107295" y="11790"/>
                    </a:cubicBezTo>
                    <a:moveTo>
                      <a:pt x="107466" y="39279"/>
                    </a:moveTo>
                    <a:lnTo>
                      <a:pt x="46459" y="71325"/>
                    </a:lnTo>
                    <a:cubicBezTo>
                      <a:pt x="42168" y="73585"/>
                      <a:pt x="39466" y="78038"/>
                      <a:pt x="39466" y="82889"/>
                    </a:cubicBezTo>
                    <a:lnTo>
                      <a:pt x="39466" y="94678"/>
                    </a:lnTo>
                    <a:lnTo>
                      <a:pt x="100475" y="62638"/>
                    </a:lnTo>
                    <a:cubicBezTo>
                      <a:pt x="104771" y="60378"/>
                      <a:pt x="107466" y="55919"/>
                      <a:pt x="107466" y="51069"/>
                    </a:cubicBezTo>
                    <a:lnTo>
                      <a:pt x="107466" y="39279"/>
                    </a:lnTo>
                    <a:close/>
                    <a:moveTo>
                      <a:pt x="39466" y="122167"/>
                    </a:moveTo>
                    <a:lnTo>
                      <a:pt x="39466" y="133951"/>
                    </a:lnTo>
                    <a:lnTo>
                      <a:pt x="100475" y="101905"/>
                    </a:lnTo>
                    <a:cubicBezTo>
                      <a:pt x="104771" y="99651"/>
                      <a:pt x="107466" y="95198"/>
                      <a:pt x="107466" y="90347"/>
                    </a:cubicBezTo>
                    <a:lnTo>
                      <a:pt x="107466" y="78558"/>
                    </a:lnTo>
                    <a:lnTo>
                      <a:pt x="46459" y="110598"/>
                    </a:lnTo>
                    <a:cubicBezTo>
                      <a:pt x="42162" y="112864"/>
                      <a:pt x="39466" y="117317"/>
                      <a:pt x="39466" y="122167"/>
                    </a:cubicBezTo>
                    <a:moveTo>
                      <a:pt x="135911" y="95809"/>
                    </a:moveTo>
                    <a:cubicBezTo>
                      <a:pt x="135520" y="94617"/>
                      <a:pt x="134126" y="94086"/>
                      <a:pt x="133008" y="94672"/>
                    </a:cubicBezTo>
                    <a:lnTo>
                      <a:pt x="121920" y="100488"/>
                    </a:lnTo>
                    <a:cubicBezTo>
                      <a:pt x="120888" y="101038"/>
                      <a:pt x="120411" y="102223"/>
                      <a:pt x="120729" y="103347"/>
                    </a:cubicBezTo>
                    <a:cubicBezTo>
                      <a:pt x="122514" y="109651"/>
                      <a:pt x="123174" y="116438"/>
                      <a:pt x="122428" y="123475"/>
                    </a:cubicBezTo>
                    <a:cubicBezTo>
                      <a:pt x="119739" y="148942"/>
                      <a:pt x="98653" y="169082"/>
                      <a:pt x="73087" y="170658"/>
                    </a:cubicBezTo>
                    <a:cubicBezTo>
                      <a:pt x="42290" y="172564"/>
                      <a:pt x="16725" y="148154"/>
                      <a:pt x="16725" y="117788"/>
                    </a:cubicBezTo>
                    <a:cubicBezTo>
                      <a:pt x="16725" y="107665"/>
                      <a:pt x="19572" y="98203"/>
                      <a:pt x="24499" y="90170"/>
                    </a:cubicBezTo>
                    <a:cubicBezTo>
                      <a:pt x="25061" y="89248"/>
                      <a:pt x="25116" y="88112"/>
                      <a:pt x="24602" y="87171"/>
                    </a:cubicBezTo>
                    <a:lnTo>
                      <a:pt x="18094" y="75345"/>
                    </a:lnTo>
                    <a:cubicBezTo>
                      <a:pt x="17372" y="74037"/>
                      <a:pt x="15557" y="73915"/>
                      <a:pt x="14640" y="75088"/>
                    </a:cubicBezTo>
                    <a:cubicBezTo>
                      <a:pt x="4782" y="87782"/>
                      <a:pt x="-804" y="103964"/>
                      <a:pt x="94" y="121483"/>
                    </a:cubicBezTo>
                    <a:cubicBezTo>
                      <a:pt x="1953" y="157213"/>
                      <a:pt x="31228" y="186064"/>
                      <a:pt x="66994" y="187433"/>
                    </a:cubicBezTo>
                    <a:cubicBezTo>
                      <a:pt x="106751" y="188953"/>
                      <a:pt x="139455" y="157189"/>
                      <a:pt x="139455" y="117794"/>
                    </a:cubicBezTo>
                    <a:cubicBezTo>
                      <a:pt x="139455" y="110103"/>
                      <a:pt x="138209" y="102711"/>
                      <a:pt x="135911" y="95809"/>
                    </a:cubicBezTo>
                  </a:path>
                </a:pathLst>
              </a:custGeom>
              <a:solidFill>
                <a:schemeClr val="accent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53A62342-BA7B-B036-7E2C-ABD066768926}"/>
                  </a:ext>
                </a:extLst>
              </p:cNvPr>
              <p:cNvSpPr/>
              <p:nvPr/>
            </p:nvSpPr>
            <p:spPr>
              <a:xfrm>
                <a:off x="8098546" y="4754028"/>
                <a:ext cx="798975" cy="174628"/>
              </a:xfrm>
              <a:custGeom>
                <a:avLst/>
                <a:gdLst>
                  <a:gd name="connsiteX0" fmla="*/ 418218 w 434970"/>
                  <a:gd name="connsiteY0" fmla="*/ 7990 h 95069"/>
                  <a:gd name="connsiteX1" fmla="*/ 418218 w 434970"/>
                  <a:gd name="connsiteY1" fmla="*/ 93781 h 95069"/>
                  <a:gd name="connsiteX2" fmla="*/ 434970 w 434970"/>
                  <a:gd name="connsiteY2" fmla="*/ 93781 h 95069"/>
                  <a:gd name="connsiteX3" fmla="*/ 434970 w 434970"/>
                  <a:gd name="connsiteY3" fmla="*/ 3617 h 95069"/>
                  <a:gd name="connsiteX4" fmla="*/ 418218 w 434970"/>
                  <a:gd name="connsiteY4" fmla="*/ 7990 h 95069"/>
                  <a:gd name="connsiteX5" fmla="*/ 279670 w 434970"/>
                  <a:gd name="connsiteY5" fmla="*/ 37617 h 95069"/>
                  <a:gd name="connsiteX6" fmla="*/ 279670 w 434970"/>
                  <a:gd name="connsiteY6" fmla="*/ 31307 h 95069"/>
                  <a:gd name="connsiteX7" fmla="*/ 263565 w 434970"/>
                  <a:gd name="connsiteY7" fmla="*/ 31307 h 95069"/>
                  <a:gd name="connsiteX8" fmla="*/ 263565 w 434970"/>
                  <a:gd name="connsiteY8" fmla="*/ 93787 h 95069"/>
                  <a:gd name="connsiteX9" fmla="*/ 280306 w 434970"/>
                  <a:gd name="connsiteY9" fmla="*/ 93787 h 95069"/>
                  <a:gd name="connsiteX10" fmla="*/ 280306 w 434970"/>
                  <a:gd name="connsiteY10" fmla="*/ 54490 h 95069"/>
                  <a:gd name="connsiteX11" fmla="*/ 295518 w 434970"/>
                  <a:gd name="connsiteY11" fmla="*/ 45473 h 95069"/>
                  <a:gd name="connsiteX12" fmla="*/ 301575 w 434970"/>
                  <a:gd name="connsiteY12" fmla="*/ 46121 h 95069"/>
                  <a:gd name="connsiteX13" fmla="*/ 303512 w 434970"/>
                  <a:gd name="connsiteY13" fmla="*/ 30525 h 95069"/>
                  <a:gd name="connsiteX14" fmla="*/ 297834 w 434970"/>
                  <a:gd name="connsiteY14" fmla="*/ 30012 h 95069"/>
                  <a:gd name="connsiteX15" fmla="*/ 279670 w 434970"/>
                  <a:gd name="connsiteY15" fmla="*/ 37617 h 95069"/>
                  <a:gd name="connsiteX16" fmla="*/ 353776 w 434970"/>
                  <a:gd name="connsiteY16" fmla="*/ 71881 h 95069"/>
                  <a:gd name="connsiteX17" fmla="*/ 338698 w 434970"/>
                  <a:gd name="connsiteY17" fmla="*/ 79608 h 95069"/>
                  <a:gd name="connsiteX18" fmla="*/ 322196 w 434970"/>
                  <a:gd name="connsiteY18" fmla="*/ 62608 h 95069"/>
                  <a:gd name="connsiteX19" fmla="*/ 338313 w 434970"/>
                  <a:gd name="connsiteY19" fmla="*/ 45473 h 95069"/>
                  <a:gd name="connsiteX20" fmla="*/ 353776 w 434970"/>
                  <a:gd name="connsiteY20" fmla="*/ 53201 h 95069"/>
                  <a:gd name="connsiteX21" fmla="*/ 353776 w 434970"/>
                  <a:gd name="connsiteY21" fmla="*/ 71881 h 95069"/>
                  <a:gd name="connsiteX22" fmla="*/ 354423 w 434970"/>
                  <a:gd name="connsiteY22" fmla="*/ 36328 h 95069"/>
                  <a:gd name="connsiteX23" fmla="*/ 336124 w 434970"/>
                  <a:gd name="connsiteY23" fmla="*/ 30018 h 95069"/>
                  <a:gd name="connsiteX24" fmla="*/ 305443 w 434970"/>
                  <a:gd name="connsiteY24" fmla="*/ 62608 h 95069"/>
                  <a:gd name="connsiteX25" fmla="*/ 313444 w 434970"/>
                  <a:gd name="connsiteY25" fmla="*/ 84508 h 95069"/>
                  <a:gd name="connsiteX26" fmla="*/ 337023 w 434970"/>
                  <a:gd name="connsiteY26" fmla="*/ 95070 h 95069"/>
                  <a:gd name="connsiteX27" fmla="*/ 354423 w 434970"/>
                  <a:gd name="connsiteY27" fmla="*/ 88759 h 95069"/>
                  <a:gd name="connsiteX28" fmla="*/ 354423 w 434970"/>
                  <a:gd name="connsiteY28" fmla="*/ 93781 h 95069"/>
                  <a:gd name="connsiteX29" fmla="*/ 370534 w 434970"/>
                  <a:gd name="connsiteY29" fmla="*/ 93781 h 95069"/>
                  <a:gd name="connsiteX30" fmla="*/ 370534 w 434970"/>
                  <a:gd name="connsiteY30" fmla="*/ 31301 h 95069"/>
                  <a:gd name="connsiteX31" fmla="*/ 354423 w 434970"/>
                  <a:gd name="connsiteY31" fmla="*/ 31301 h 95069"/>
                  <a:gd name="connsiteX32" fmla="*/ 354423 w 434970"/>
                  <a:gd name="connsiteY32" fmla="*/ 36328 h 95069"/>
                  <a:gd name="connsiteX33" fmla="*/ 385997 w 434970"/>
                  <a:gd name="connsiteY33" fmla="*/ 93781 h 95069"/>
                  <a:gd name="connsiteX34" fmla="*/ 402749 w 434970"/>
                  <a:gd name="connsiteY34" fmla="*/ 93781 h 95069"/>
                  <a:gd name="connsiteX35" fmla="*/ 402749 w 434970"/>
                  <a:gd name="connsiteY35" fmla="*/ 3617 h 95069"/>
                  <a:gd name="connsiteX36" fmla="*/ 385997 w 434970"/>
                  <a:gd name="connsiteY36" fmla="*/ 7996 h 95069"/>
                  <a:gd name="connsiteX37" fmla="*/ 385997 w 434970"/>
                  <a:gd name="connsiteY37" fmla="*/ 93781 h 95069"/>
                  <a:gd name="connsiteX38" fmla="*/ 239717 w 434970"/>
                  <a:gd name="connsiteY38" fmla="*/ 0 h 95069"/>
                  <a:gd name="connsiteX39" fmla="*/ 228765 w 434970"/>
                  <a:gd name="connsiteY39" fmla="*/ 10690 h 95069"/>
                  <a:gd name="connsiteX40" fmla="*/ 239717 w 434970"/>
                  <a:gd name="connsiteY40" fmla="*/ 21387 h 95069"/>
                  <a:gd name="connsiteX41" fmla="*/ 250676 w 434970"/>
                  <a:gd name="connsiteY41" fmla="*/ 10690 h 95069"/>
                  <a:gd name="connsiteX42" fmla="*/ 239717 w 434970"/>
                  <a:gd name="connsiteY42" fmla="*/ 0 h 95069"/>
                  <a:gd name="connsiteX43" fmla="*/ 48332 w 434970"/>
                  <a:gd name="connsiteY43" fmla="*/ 71881 h 95069"/>
                  <a:gd name="connsiteX44" fmla="*/ 33248 w 434970"/>
                  <a:gd name="connsiteY44" fmla="*/ 79608 h 95069"/>
                  <a:gd name="connsiteX45" fmla="*/ 16752 w 434970"/>
                  <a:gd name="connsiteY45" fmla="*/ 62608 h 95069"/>
                  <a:gd name="connsiteX46" fmla="*/ 32870 w 434970"/>
                  <a:gd name="connsiteY46" fmla="*/ 45473 h 95069"/>
                  <a:gd name="connsiteX47" fmla="*/ 48332 w 434970"/>
                  <a:gd name="connsiteY47" fmla="*/ 53201 h 95069"/>
                  <a:gd name="connsiteX48" fmla="*/ 48332 w 434970"/>
                  <a:gd name="connsiteY48" fmla="*/ 71881 h 95069"/>
                  <a:gd name="connsiteX49" fmla="*/ 48973 w 434970"/>
                  <a:gd name="connsiteY49" fmla="*/ 36328 h 95069"/>
                  <a:gd name="connsiteX50" fmla="*/ 30675 w 434970"/>
                  <a:gd name="connsiteY50" fmla="*/ 30018 h 95069"/>
                  <a:gd name="connsiteX51" fmla="*/ 0 w 434970"/>
                  <a:gd name="connsiteY51" fmla="*/ 62608 h 95069"/>
                  <a:gd name="connsiteX52" fmla="*/ 7988 w 434970"/>
                  <a:gd name="connsiteY52" fmla="*/ 84508 h 95069"/>
                  <a:gd name="connsiteX53" fmla="*/ 31574 w 434970"/>
                  <a:gd name="connsiteY53" fmla="*/ 95070 h 95069"/>
                  <a:gd name="connsiteX54" fmla="*/ 48973 w 434970"/>
                  <a:gd name="connsiteY54" fmla="*/ 88759 h 95069"/>
                  <a:gd name="connsiteX55" fmla="*/ 48973 w 434970"/>
                  <a:gd name="connsiteY55" fmla="*/ 93781 h 95069"/>
                  <a:gd name="connsiteX56" fmla="*/ 65085 w 434970"/>
                  <a:gd name="connsiteY56" fmla="*/ 93781 h 95069"/>
                  <a:gd name="connsiteX57" fmla="*/ 65085 w 434970"/>
                  <a:gd name="connsiteY57" fmla="*/ 31301 h 95069"/>
                  <a:gd name="connsiteX58" fmla="*/ 48973 w 434970"/>
                  <a:gd name="connsiteY58" fmla="*/ 31301 h 95069"/>
                  <a:gd name="connsiteX59" fmla="*/ 48973 w 434970"/>
                  <a:gd name="connsiteY59" fmla="*/ 36328 h 95069"/>
                  <a:gd name="connsiteX60" fmla="*/ 80547 w 434970"/>
                  <a:gd name="connsiteY60" fmla="*/ 93781 h 95069"/>
                  <a:gd name="connsiteX61" fmla="*/ 97306 w 434970"/>
                  <a:gd name="connsiteY61" fmla="*/ 93781 h 95069"/>
                  <a:gd name="connsiteX62" fmla="*/ 97306 w 434970"/>
                  <a:gd name="connsiteY62" fmla="*/ 3617 h 95069"/>
                  <a:gd name="connsiteX63" fmla="*/ 80547 w 434970"/>
                  <a:gd name="connsiteY63" fmla="*/ 7996 h 95069"/>
                  <a:gd name="connsiteX64" fmla="*/ 80547 w 434970"/>
                  <a:gd name="connsiteY64" fmla="*/ 93781 h 95069"/>
                  <a:gd name="connsiteX65" fmla="*/ 188934 w 434970"/>
                  <a:gd name="connsiteY65" fmla="*/ 30012 h 95069"/>
                  <a:gd name="connsiteX66" fmla="*/ 166767 w 434970"/>
                  <a:gd name="connsiteY66" fmla="*/ 39810 h 95069"/>
                  <a:gd name="connsiteX67" fmla="*/ 145760 w 434970"/>
                  <a:gd name="connsiteY67" fmla="*/ 30012 h 95069"/>
                  <a:gd name="connsiteX68" fmla="*/ 128874 w 434970"/>
                  <a:gd name="connsiteY68" fmla="*/ 36328 h 95069"/>
                  <a:gd name="connsiteX69" fmla="*/ 128874 w 434970"/>
                  <a:gd name="connsiteY69" fmla="*/ 31307 h 95069"/>
                  <a:gd name="connsiteX70" fmla="*/ 112756 w 434970"/>
                  <a:gd name="connsiteY70" fmla="*/ 31307 h 95069"/>
                  <a:gd name="connsiteX71" fmla="*/ 112756 w 434970"/>
                  <a:gd name="connsiteY71" fmla="*/ 93787 h 95069"/>
                  <a:gd name="connsiteX72" fmla="*/ 129515 w 434970"/>
                  <a:gd name="connsiteY72" fmla="*/ 93787 h 95069"/>
                  <a:gd name="connsiteX73" fmla="*/ 129515 w 434970"/>
                  <a:gd name="connsiteY73" fmla="*/ 53201 h 95069"/>
                  <a:gd name="connsiteX74" fmla="*/ 144079 w 434970"/>
                  <a:gd name="connsiteY74" fmla="*/ 45473 h 95069"/>
                  <a:gd name="connsiteX75" fmla="*/ 153486 w 434970"/>
                  <a:gd name="connsiteY75" fmla="*/ 49340 h 95069"/>
                  <a:gd name="connsiteX76" fmla="*/ 156578 w 434970"/>
                  <a:gd name="connsiteY76" fmla="*/ 60030 h 95069"/>
                  <a:gd name="connsiteX77" fmla="*/ 156578 w 434970"/>
                  <a:gd name="connsiteY77" fmla="*/ 93781 h 95069"/>
                  <a:gd name="connsiteX78" fmla="*/ 173331 w 434970"/>
                  <a:gd name="connsiteY78" fmla="*/ 93781 h 95069"/>
                  <a:gd name="connsiteX79" fmla="*/ 173331 w 434970"/>
                  <a:gd name="connsiteY79" fmla="*/ 60678 h 95069"/>
                  <a:gd name="connsiteX80" fmla="*/ 172817 w 434970"/>
                  <a:gd name="connsiteY80" fmla="*/ 53714 h 95069"/>
                  <a:gd name="connsiteX81" fmla="*/ 187901 w 434970"/>
                  <a:gd name="connsiteY81" fmla="*/ 45467 h 95069"/>
                  <a:gd name="connsiteX82" fmla="*/ 197307 w 434970"/>
                  <a:gd name="connsiteY82" fmla="*/ 49334 h 95069"/>
                  <a:gd name="connsiteX83" fmla="*/ 200406 w 434970"/>
                  <a:gd name="connsiteY83" fmla="*/ 60024 h 95069"/>
                  <a:gd name="connsiteX84" fmla="*/ 200406 w 434970"/>
                  <a:gd name="connsiteY84" fmla="*/ 93774 h 95069"/>
                  <a:gd name="connsiteX85" fmla="*/ 217152 w 434970"/>
                  <a:gd name="connsiteY85" fmla="*/ 93774 h 95069"/>
                  <a:gd name="connsiteX86" fmla="*/ 217152 w 434970"/>
                  <a:gd name="connsiteY86" fmla="*/ 60671 h 95069"/>
                  <a:gd name="connsiteX87" fmla="*/ 210845 w 434970"/>
                  <a:gd name="connsiteY87" fmla="*/ 40055 h 95069"/>
                  <a:gd name="connsiteX88" fmla="*/ 188934 w 434970"/>
                  <a:gd name="connsiteY88" fmla="*/ 30012 h 95069"/>
                  <a:gd name="connsiteX89" fmla="*/ 231344 w 434970"/>
                  <a:gd name="connsiteY89" fmla="*/ 93781 h 95069"/>
                  <a:gd name="connsiteX90" fmla="*/ 248096 w 434970"/>
                  <a:gd name="connsiteY90" fmla="*/ 93781 h 95069"/>
                  <a:gd name="connsiteX91" fmla="*/ 248096 w 434970"/>
                  <a:gd name="connsiteY91" fmla="*/ 31301 h 95069"/>
                  <a:gd name="connsiteX92" fmla="*/ 231344 w 434970"/>
                  <a:gd name="connsiteY92" fmla="*/ 31301 h 95069"/>
                  <a:gd name="connsiteX93" fmla="*/ 231344 w 434970"/>
                  <a:gd name="connsiteY93" fmla="*/ 93781 h 95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34970" h="95069">
                    <a:moveTo>
                      <a:pt x="418218" y="7990"/>
                    </a:moveTo>
                    <a:lnTo>
                      <a:pt x="418218" y="93781"/>
                    </a:lnTo>
                    <a:lnTo>
                      <a:pt x="434970" y="93781"/>
                    </a:lnTo>
                    <a:lnTo>
                      <a:pt x="434970" y="3617"/>
                    </a:lnTo>
                    <a:lnTo>
                      <a:pt x="418218" y="7990"/>
                    </a:lnTo>
                    <a:close/>
                    <a:moveTo>
                      <a:pt x="279670" y="37617"/>
                    </a:moveTo>
                    <a:lnTo>
                      <a:pt x="279670" y="31307"/>
                    </a:lnTo>
                    <a:lnTo>
                      <a:pt x="263565" y="31307"/>
                    </a:lnTo>
                    <a:lnTo>
                      <a:pt x="263565" y="93787"/>
                    </a:lnTo>
                    <a:lnTo>
                      <a:pt x="280306" y="93787"/>
                    </a:lnTo>
                    <a:lnTo>
                      <a:pt x="280306" y="54490"/>
                    </a:lnTo>
                    <a:cubicBezTo>
                      <a:pt x="282365" y="50763"/>
                      <a:pt x="288172" y="45473"/>
                      <a:pt x="295518" y="45473"/>
                    </a:cubicBezTo>
                    <a:cubicBezTo>
                      <a:pt x="297962" y="45473"/>
                      <a:pt x="300413" y="45736"/>
                      <a:pt x="301575" y="46121"/>
                    </a:cubicBezTo>
                    <a:lnTo>
                      <a:pt x="303512" y="30525"/>
                    </a:lnTo>
                    <a:cubicBezTo>
                      <a:pt x="301697" y="30269"/>
                      <a:pt x="300285" y="30012"/>
                      <a:pt x="297834" y="30012"/>
                    </a:cubicBezTo>
                    <a:cubicBezTo>
                      <a:pt x="290237" y="30018"/>
                      <a:pt x="283404" y="32981"/>
                      <a:pt x="279670" y="37617"/>
                    </a:cubicBezTo>
                    <a:moveTo>
                      <a:pt x="353776" y="71881"/>
                    </a:moveTo>
                    <a:cubicBezTo>
                      <a:pt x="350555" y="76517"/>
                      <a:pt x="345005" y="79608"/>
                      <a:pt x="338698" y="79608"/>
                    </a:cubicBezTo>
                    <a:cubicBezTo>
                      <a:pt x="329285" y="79608"/>
                      <a:pt x="322196" y="72394"/>
                      <a:pt x="322196" y="62608"/>
                    </a:cubicBezTo>
                    <a:cubicBezTo>
                      <a:pt x="322196" y="53591"/>
                      <a:pt x="328515" y="45473"/>
                      <a:pt x="338313" y="45473"/>
                    </a:cubicBezTo>
                    <a:cubicBezTo>
                      <a:pt x="344754" y="45473"/>
                      <a:pt x="350297" y="48564"/>
                      <a:pt x="353776" y="53201"/>
                    </a:cubicBezTo>
                    <a:lnTo>
                      <a:pt x="353776" y="71881"/>
                    </a:lnTo>
                    <a:close/>
                    <a:moveTo>
                      <a:pt x="354423" y="36328"/>
                    </a:moveTo>
                    <a:cubicBezTo>
                      <a:pt x="349522" y="32333"/>
                      <a:pt x="343208" y="30018"/>
                      <a:pt x="336124" y="30018"/>
                    </a:cubicBezTo>
                    <a:cubicBezTo>
                      <a:pt x="319110" y="30018"/>
                      <a:pt x="305443" y="44184"/>
                      <a:pt x="305443" y="62608"/>
                    </a:cubicBezTo>
                    <a:cubicBezTo>
                      <a:pt x="305443" y="71117"/>
                      <a:pt x="308536" y="78839"/>
                      <a:pt x="313444" y="84508"/>
                    </a:cubicBezTo>
                    <a:cubicBezTo>
                      <a:pt x="318974" y="90952"/>
                      <a:pt x="327751" y="95070"/>
                      <a:pt x="337023" y="95070"/>
                    </a:cubicBezTo>
                    <a:cubicBezTo>
                      <a:pt x="343337" y="95070"/>
                      <a:pt x="349265" y="93139"/>
                      <a:pt x="354423" y="88759"/>
                    </a:cubicBezTo>
                    <a:lnTo>
                      <a:pt x="354423" y="93781"/>
                    </a:lnTo>
                    <a:lnTo>
                      <a:pt x="370534" y="93781"/>
                    </a:lnTo>
                    <a:lnTo>
                      <a:pt x="370534" y="31301"/>
                    </a:lnTo>
                    <a:lnTo>
                      <a:pt x="354423" y="31301"/>
                    </a:lnTo>
                    <a:lnTo>
                      <a:pt x="354423" y="36328"/>
                    </a:lnTo>
                    <a:close/>
                    <a:moveTo>
                      <a:pt x="385997" y="93781"/>
                    </a:moveTo>
                    <a:lnTo>
                      <a:pt x="402749" y="93781"/>
                    </a:lnTo>
                    <a:lnTo>
                      <a:pt x="402749" y="3617"/>
                    </a:lnTo>
                    <a:lnTo>
                      <a:pt x="385997" y="7996"/>
                    </a:lnTo>
                    <a:lnTo>
                      <a:pt x="385997" y="93781"/>
                    </a:lnTo>
                    <a:close/>
                    <a:moveTo>
                      <a:pt x="239717" y="0"/>
                    </a:moveTo>
                    <a:cubicBezTo>
                      <a:pt x="233660" y="0"/>
                      <a:pt x="228765" y="4643"/>
                      <a:pt x="228765" y="10690"/>
                    </a:cubicBezTo>
                    <a:cubicBezTo>
                      <a:pt x="228765" y="16750"/>
                      <a:pt x="233660" y="21387"/>
                      <a:pt x="239717" y="21387"/>
                    </a:cubicBezTo>
                    <a:cubicBezTo>
                      <a:pt x="245774" y="21387"/>
                      <a:pt x="250676" y="16750"/>
                      <a:pt x="250676" y="10690"/>
                    </a:cubicBezTo>
                    <a:cubicBezTo>
                      <a:pt x="250676" y="4643"/>
                      <a:pt x="245774" y="0"/>
                      <a:pt x="239717" y="0"/>
                    </a:cubicBezTo>
                    <a:moveTo>
                      <a:pt x="48332" y="71881"/>
                    </a:moveTo>
                    <a:cubicBezTo>
                      <a:pt x="45117" y="76517"/>
                      <a:pt x="39568" y="79608"/>
                      <a:pt x="33248" y="79608"/>
                    </a:cubicBezTo>
                    <a:cubicBezTo>
                      <a:pt x="23842" y="79608"/>
                      <a:pt x="16752" y="72394"/>
                      <a:pt x="16752" y="62608"/>
                    </a:cubicBezTo>
                    <a:cubicBezTo>
                      <a:pt x="16752" y="53591"/>
                      <a:pt x="23072" y="45473"/>
                      <a:pt x="32870" y="45473"/>
                    </a:cubicBezTo>
                    <a:cubicBezTo>
                      <a:pt x="39317" y="45473"/>
                      <a:pt x="44860" y="48564"/>
                      <a:pt x="48332" y="53201"/>
                    </a:cubicBezTo>
                    <a:lnTo>
                      <a:pt x="48332" y="71881"/>
                    </a:lnTo>
                    <a:close/>
                    <a:moveTo>
                      <a:pt x="48973" y="36328"/>
                    </a:moveTo>
                    <a:cubicBezTo>
                      <a:pt x="44079" y="32333"/>
                      <a:pt x="37759" y="30018"/>
                      <a:pt x="30675" y="30018"/>
                    </a:cubicBezTo>
                    <a:cubicBezTo>
                      <a:pt x="13660" y="30018"/>
                      <a:pt x="0" y="44184"/>
                      <a:pt x="0" y="62608"/>
                    </a:cubicBezTo>
                    <a:cubicBezTo>
                      <a:pt x="0" y="71117"/>
                      <a:pt x="3092" y="78839"/>
                      <a:pt x="7988" y="84508"/>
                    </a:cubicBezTo>
                    <a:cubicBezTo>
                      <a:pt x="13531" y="90952"/>
                      <a:pt x="22296" y="95070"/>
                      <a:pt x="31574" y="95070"/>
                    </a:cubicBezTo>
                    <a:cubicBezTo>
                      <a:pt x="37887" y="95070"/>
                      <a:pt x="43822" y="93139"/>
                      <a:pt x="48973" y="88759"/>
                    </a:cubicBezTo>
                    <a:lnTo>
                      <a:pt x="48973" y="93781"/>
                    </a:lnTo>
                    <a:lnTo>
                      <a:pt x="65085" y="93781"/>
                    </a:lnTo>
                    <a:lnTo>
                      <a:pt x="65085" y="31301"/>
                    </a:lnTo>
                    <a:lnTo>
                      <a:pt x="48973" y="31301"/>
                    </a:lnTo>
                    <a:lnTo>
                      <a:pt x="48973" y="36328"/>
                    </a:lnTo>
                    <a:close/>
                    <a:moveTo>
                      <a:pt x="80547" y="93781"/>
                    </a:moveTo>
                    <a:lnTo>
                      <a:pt x="97306" y="93781"/>
                    </a:lnTo>
                    <a:lnTo>
                      <a:pt x="97306" y="3617"/>
                    </a:lnTo>
                    <a:lnTo>
                      <a:pt x="80547" y="7996"/>
                    </a:lnTo>
                    <a:lnTo>
                      <a:pt x="80547" y="93781"/>
                    </a:lnTo>
                    <a:close/>
                    <a:moveTo>
                      <a:pt x="188934" y="30012"/>
                    </a:moveTo>
                    <a:cubicBezTo>
                      <a:pt x="179650" y="30012"/>
                      <a:pt x="171791" y="34526"/>
                      <a:pt x="166767" y="39810"/>
                    </a:cubicBezTo>
                    <a:cubicBezTo>
                      <a:pt x="161865" y="33879"/>
                      <a:pt x="154262" y="30012"/>
                      <a:pt x="145760" y="30012"/>
                    </a:cubicBezTo>
                    <a:cubicBezTo>
                      <a:pt x="139704" y="30012"/>
                      <a:pt x="133775" y="31949"/>
                      <a:pt x="128874" y="36328"/>
                    </a:cubicBezTo>
                    <a:lnTo>
                      <a:pt x="128874" y="31307"/>
                    </a:lnTo>
                    <a:lnTo>
                      <a:pt x="112756" y="31307"/>
                    </a:lnTo>
                    <a:lnTo>
                      <a:pt x="112756" y="93787"/>
                    </a:lnTo>
                    <a:lnTo>
                      <a:pt x="129515" y="93787"/>
                    </a:lnTo>
                    <a:lnTo>
                      <a:pt x="129515" y="53201"/>
                    </a:lnTo>
                    <a:cubicBezTo>
                      <a:pt x="131831" y="50250"/>
                      <a:pt x="136996" y="45473"/>
                      <a:pt x="144079" y="45473"/>
                    </a:cubicBezTo>
                    <a:cubicBezTo>
                      <a:pt x="147294" y="45473"/>
                      <a:pt x="150907" y="46506"/>
                      <a:pt x="153486" y="49340"/>
                    </a:cubicBezTo>
                    <a:cubicBezTo>
                      <a:pt x="155417" y="51527"/>
                      <a:pt x="156578" y="54361"/>
                      <a:pt x="156578" y="60030"/>
                    </a:cubicBezTo>
                    <a:lnTo>
                      <a:pt x="156578" y="93781"/>
                    </a:lnTo>
                    <a:lnTo>
                      <a:pt x="173331" y="93781"/>
                    </a:lnTo>
                    <a:lnTo>
                      <a:pt x="173331" y="60678"/>
                    </a:lnTo>
                    <a:cubicBezTo>
                      <a:pt x="173331" y="58100"/>
                      <a:pt x="173074" y="55772"/>
                      <a:pt x="172817" y="53714"/>
                    </a:cubicBezTo>
                    <a:cubicBezTo>
                      <a:pt x="175011" y="50501"/>
                      <a:pt x="180677" y="45467"/>
                      <a:pt x="187901" y="45467"/>
                    </a:cubicBezTo>
                    <a:cubicBezTo>
                      <a:pt x="191116" y="45467"/>
                      <a:pt x="194728" y="46499"/>
                      <a:pt x="197307" y="49334"/>
                    </a:cubicBezTo>
                    <a:cubicBezTo>
                      <a:pt x="199239" y="51521"/>
                      <a:pt x="200406" y="54355"/>
                      <a:pt x="200406" y="60024"/>
                    </a:cubicBezTo>
                    <a:lnTo>
                      <a:pt x="200406" y="93774"/>
                    </a:lnTo>
                    <a:lnTo>
                      <a:pt x="217152" y="93774"/>
                    </a:lnTo>
                    <a:lnTo>
                      <a:pt x="217152" y="60671"/>
                    </a:lnTo>
                    <a:cubicBezTo>
                      <a:pt x="217152" y="51392"/>
                      <a:pt x="214830" y="44954"/>
                      <a:pt x="210845" y="40055"/>
                    </a:cubicBezTo>
                    <a:cubicBezTo>
                      <a:pt x="205821" y="33879"/>
                      <a:pt x="197582" y="30012"/>
                      <a:pt x="188934" y="30012"/>
                    </a:cubicBezTo>
                    <a:moveTo>
                      <a:pt x="231344" y="93781"/>
                    </a:moveTo>
                    <a:lnTo>
                      <a:pt x="248096" y="93781"/>
                    </a:lnTo>
                    <a:lnTo>
                      <a:pt x="248096" y="31301"/>
                    </a:lnTo>
                    <a:lnTo>
                      <a:pt x="231344" y="31301"/>
                    </a:lnTo>
                    <a:lnTo>
                      <a:pt x="231344" y="93781"/>
                    </a:lnTo>
                    <a:close/>
                  </a:path>
                </a:pathLst>
              </a:custGeom>
              <a:solidFill>
                <a:schemeClr val="tx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7" name="Redondear rectángulo de una esquina 16">
              <a:extLst>
                <a:ext uri="{FF2B5EF4-FFF2-40B4-BE49-F238E27FC236}">
                  <a16:creationId xmlns:a16="http://schemas.microsoft.com/office/drawing/2014/main" id="{7845389D-52EF-8FC1-952B-88EC3E153A0C}"/>
                </a:ext>
              </a:extLst>
            </p:cNvPr>
            <p:cNvSpPr/>
            <p:nvPr/>
          </p:nvSpPr>
          <p:spPr>
            <a:xfrm flipV="1">
              <a:off x="213360" y="314960"/>
              <a:ext cx="8727440" cy="4551680"/>
            </a:xfrm>
            <a:prstGeom prst="round1Rect">
              <a:avLst>
                <a:gd name="adj" fmla="val 11980"/>
              </a:avLst>
            </a:pr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7ECB386-5BF0-763C-D8D2-A995224E1436}"/>
                </a:ext>
              </a:extLst>
            </p:cNvPr>
            <p:cNvGrpSpPr/>
            <p:nvPr/>
          </p:nvGrpSpPr>
          <p:grpSpPr>
            <a:xfrm>
              <a:off x="483338" y="574159"/>
              <a:ext cx="1334830" cy="413518"/>
              <a:chOff x="7785861" y="4639396"/>
              <a:chExt cx="1111660" cy="344382"/>
            </a:xfrm>
          </p:grpSpPr>
          <p:sp>
            <p:nvSpPr>
              <p:cNvPr id="19" name="Forma libre 18">
                <a:extLst>
                  <a:ext uri="{FF2B5EF4-FFF2-40B4-BE49-F238E27FC236}">
                    <a16:creationId xmlns:a16="http://schemas.microsoft.com/office/drawing/2014/main" id="{71E6378F-BB39-83BF-EA2A-A441A7B00A7A}"/>
                  </a:ext>
                </a:extLst>
              </p:cNvPr>
              <p:cNvSpPr/>
              <p:nvPr/>
            </p:nvSpPr>
            <p:spPr>
              <a:xfrm>
                <a:off x="7785861" y="4639396"/>
                <a:ext cx="256158" cy="344382"/>
              </a:xfrm>
              <a:custGeom>
                <a:avLst/>
                <a:gdLst>
                  <a:gd name="connsiteX0" fmla="*/ 107295 w 139455"/>
                  <a:gd name="connsiteY0" fmla="*/ 11790 h 187485"/>
                  <a:gd name="connsiteX1" fmla="*/ 107295 w 139455"/>
                  <a:gd name="connsiteY1" fmla="*/ 0 h 187485"/>
                  <a:gd name="connsiteX2" fmla="*/ 46294 w 139455"/>
                  <a:gd name="connsiteY2" fmla="*/ 32046 h 187485"/>
                  <a:gd name="connsiteX3" fmla="*/ 39296 w 139455"/>
                  <a:gd name="connsiteY3" fmla="*/ 43610 h 187485"/>
                  <a:gd name="connsiteX4" fmla="*/ 39296 w 139455"/>
                  <a:gd name="connsiteY4" fmla="*/ 55400 h 187485"/>
                  <a:gd name="connsiteX5" fmla="*/ 100310 w 139455"/>
                  <a:gd name="connsiteY5" fmla="*/ 23353 h 187485"/>
                  <a:gd name="connsiteX6" fmla="*/ 107295 w 139455"/>
                  <a:gd name="connsiteY6" fmla="*/ 11790 h 187485"/>
                  <a:gd name="connsiteX7" fmla="*/ 107466 w 139455"/>
                  <a:gd name="connsiteY7" fmla="*/ 39279 h 187485"/>
                  <a:gd name="connsiteX8" fmla="*/ 46459 w 139455"/>
                  <a:gd name="connsiteY8" fmla="*/ 71325 h 187485"/>
                  <a:gd name="connsiteX9" fmla="*/ 39466 w 139455"/>
                  <a:gd name="connsiteY9" fmla="*/ 82889 h 187485"/>
                  <a:gd name="connsiteX10" fmla="*/ 39466 w 139455"/>
                  <a:gd name="connsiteY10" fmla="*/ 94678 h 187485"/>
                  <a:gd name="connsiteX11" fmla="*/ 100475 w 139455"/>
                  <a:gd name="connsiteY11" fmla="*/ 62638 h 187485"/>
                  <a:gd name="connsiteX12" fmla="*/ 107466 w 139455"/>
                  <a:gd name="connsiteY12" fmla="*/ 51069 h 187485"/>
                  <a:gd name="connsiteX13" fmla="*/ 107466 w 139455"/>
                  <a:gd name="connsiteY13" fmla="*/ 39279 h 187485"/>
                  <a:gd name="connsiteX14" fmla="*/ 39466 w 139455"/>
                  <a:gd name="connsiteY14" fmla="*/ 122167 h 187485"/>
                  <a:gd name="connsiteX15" fmla="*/ 39466 w 139455"/>
                  <a:gd name="connsiteY15" fmla="*/ 133951 h 187485"/>
                  <a:gd name="connsiteX16" fmla="*/ 100475 w 139455"/>
                  <a:gd name="connsiteY16" fmla="*/ 101905 h 187485"/>
                  <a:gd name="connsiteX17" fmla="*/ 107466 w 139455"/>
                  <a:gd name="connsiteY17" fmla="*/ 90347 h 187485"/>
                  <a:gd name="connsiteX18" fmla="*/ 107466 w 139455"/>
                  <a:gd name="connsiteY18" fmla="*/ 78558 h 187485"/>
                  <a:gd name="connsiteX19" fmla="*/ 46459 w 139455"/>
                  <a:gd name="connsiteY19" fmla="*/ 110598 h 187485"/>
                  <a:gd name="connsiteX20" fmla="*/ 39466 w 139455"/>
                  <a:gd name="connsiteY20" fmla="*/ 122167 h 187485"/>
                  <a:gd name="connsiteX21" fmla="*/ 135911 w 139455"/>
                  <a:gd name="connsiteY21" fmla="*/ 95809 h 187485"/>
                  <a:gd name="connsiteX22" fmla="*/ 133008 w 139455"/>
                  <a:gd name="connsiteY22" fmla="*/ 94672 h 187485"/>
                  <a:gd name="connsiteX23" fmla="*/ 121920 w 139455"/>
                  <a:gd name="connsiteY23" fmla="*/ 100488 h 187485"/>
                  <a:gd name="connsiteX24" fmla="*/ 120729 w 139455"/>
                  <a:gd name="connsiteY24" fmla="*/ 103347 h 187485"/>
                  <a:gd name="connsiteX25" fmla="*/ 122428 w 139455"/>
                  <a:gd name="connsiteY25" fmla="*/ 123475 h 187485"/>
                  <a:gd name="connsiteX26" fmla="*/ 73087 w 139455"/>
                  <a:gd name="connsiteY26" fmla="*/ 170658 h 187485"/>
                  <a:gd name="connsiteX27" fmla="*/ 16725 w 139455"/>
                  <a:gd name="connsiteY27" fmla="*/ 117788 h 187485"/>
                  <a:gd name="connsiteX28" fmla="*/ 24499 w 139455"/>
                  <a:gd name="connsiteY28" fmla="*/ 90170 h 187485"/>
                  <a:gd name="connsiteX29" fmla="*/ 24602 w 139455"/>
                  <a:gd name="connsiteY29" fmla="*/ 87171 h 187485"/>
                  <a:gd name="connsiteX30" fmla="*/ 18094 w 139455"/>
                  <a:gd name="connsiteY30" fmla="*/ 75345 h 187485"/>
                  <a:gd name="connsiteX31" fmla="*/ 14640 w 139455"/>
                  <a:gd name="connsiteY31" fmla="*/ 75088 h 187485"/>
                  <a:gd name="connsiteX32" fmla="*/ 94 w 139455"/>
                  <a:gd name="connsiteY32" fmla="*/ 121483 h 187485"/>
                  <a:gd name="connsiteX33" fmla="*/ 66994 w 139455"/>
                  <a:gd name="connsiteY33" fmla="*/ 187433 h 187485"/>
                  <a:gd name="connsiteX34" fmla="*/ 139455 w 139455"/>
                  <a:gd name="connsiteY34" fmla="*/ 117794 h 187485"/>
                  <a:gd name="connsiteX35" fmla="*/ 135911 w 139455"/>
                  <a:gd name="connsiteY35" fmla="*/ 95809 h 18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55" h="187485">
                    <a:moveTo>
                      <a:pt x="107295" y="11790"/>
                    </a:moveTo>
                    <a:lnTo>
                      <a:pt x="107295" y="0"/>
                    </a:lnTo>
                    <a:lnTo>
                      <a:pt x="46294" y="32046"/>
                    </a:lnTo>
                    <a:cubicBezTo>
                      <a:pt x="41997" y="34300"/>
                      <a:pt x="39296" y="38760"/>
                      <a:pt x="39296" y="43610"/>
                    </a:cubicBezTo>
                    <a:lnTo>
                      <a:pt x="39296" y="55400"/>
                    </a:lnTo>
                    <a:lnTo>
                      <a:pt x="100310" y="23353"/>
                    </a:lnTo>
                    <a:cubicBezTo>
                      <a:pt x="104612" y="21093"/>
                      <a:pt x="107295" y="16640"/>
                      <a:pt x="107295" y="11790"/>
                    </a:cubicBezTo>
                    <a:moveTo>
                      <a:pt x="107466" y="39279"/>
                    </a:moveTo>
                    <a:lnTo>
                      <a:pt x="46459" y="71325"/>
                    </a:lnTo>
                    <a:cubicBezTo>
                      <a:pt x="42168" y="73585"/>
                      <a:pt x="39466" y="78038"/>
                      <a:pt x="39466" y="82889"/>
                    </a:cubicBezTo>
                    <a:lnTo>
                      <a:pt x="39466" y="94678"/>
                    </a:lnTo>
                    <a:lnTo>
                      <a:pt x="100475" y="62638"/>
                    </a:lnTo>
                    <a:cubicBezTo>
                      <a:pt x="104771" y="60378"/>
                      <a:pt x="107466" y="55919"/>
                      <a:pt x="107466" y="51069"/>
                    </a:cubicBezTo>
                    <a:lnTo>
                      <a:pt x="107466" y="39279"/>
                    </a:lnTo>
                    <a:close/>
                    <a:moveTo>
                      <a:pt x="39466" y="122167"/>
                    </a:moveTo>
                    <a:lnTo>
                      <a:pt x="39466" y="133951"/>
                    </a:lnTo>
                    <a:lnTo>
                      <a:pt x="100475" y="101905"/>
                    </a:lnTo>
                    <a:cubicBezTo>
                      <a:pt x="104771" y="99651"/>
                      <a:pt x="107466" y="95198"/>
                      <a:pt x="107466" y="90347"/>
                    </a:cubicBezTo>
                    <a:lnTo>
                      <a:pt x="107466" y="78558"/>
                    </a:lnTo>
                    <a:lnTo>
                      <a:pt x="46459" y="110598"/>
                    </a:lnTo>
                    <a:cubicBezTo>
                      <a:pt x="42162" y="112864"/>
                      <a:pt x="39466" y="117317"/>
                      <a:pt x="39466" y="122167"/>
                    </a:cubicBezTo>
                    <a:moveTo>
                      <a:pt x="135911" y="95809"/>
                    </a:moveTo>
                    <a:cubicBezTo>
                      <a:pt x="135520" y="94617"/>
                      <a:pt x="134126" y="94086"/>
                      <a:pt x="133008" y="94672"/>
                    </a:cubicBezTo>
                    <a:lnTo>
                      <a:pt x="121920" y="100488"/>
                    </a:lnTo>
                    <a:cubicBezTo>
                      <a:pt x="120888" y="101038"/>
                      <a:pt x="120411" y="102223"/>
                      <a:pt x="120729" y="103347"/>
                    </a:cubicBezTo>
                    <a:cubicBezTo>
                      <a:pt x="122514" y="109651"/>
                      <a:pt x="123174" y="116438"/>
                      <a:pt x="122428" y="123475"/>
                    </a:cubicBezTo>
                    <a:cubicBezTo>
                      <a:pt x="119739" y="148942"/>
                      <a:pt x="98653" y="169082"/>
                      <a:pt x="73087" y="170658"/>
                    </a:cubicBezTo>
                    <a:cubicBezTo>
                      <a:pt x="42290" y="172564"/>
                      <a:pt x="16725" y="148154"/>
                      <a:pt x="16725" y="117788"/>
                    </a:cubicBezTo>
                    <a:cubicBezTo>
                      <a:pt x="16725" y="107665"/>
                      <a:pt x="19572" y="98203"/>
                      <a:pt x="24499" y="90170"/>
                    </a:cubicBezTo>
                    <a:cubicBezTo>
                      <a:pt x="25061" y="89248"/>
                      <a:pt x="25116" y="88112"/>
                      <a:pt x="24602" y="87171"/>
                    </a:cubicBezTo>
                    <a:lnTo>
                      <a:pt x="18094" y="75345"/>
                    </a:lnTo>
                    <a:cubicBezTo>
                      <a:pt x="17372" y="74037"/>
                      <a:pt x="15557" y="73915"/>
                      <a:pt x="14640" y="75088"/>
                    </a:cubicBezTo>
                    <a:cubicBezTo>
                      <a:pt x="4782" y="87782"/>
                      <a:pt x="-804" y="103964"/>
                      <a:pt x="94" y="121483"/>
                    </a:cubicBezTo>
                    <a:cubicBezTo>
                      <a:pt x="1953" y="157213"/>
                      <a:pt x="31228" y="186064"/>
                      <a:pt x="66994" y="187433"/>
                    </a:cubicBezTo>
                    <a:cubicBezTo>
                      <a:pt x="106751" y="188953"/>
                      <a:pt x="139455" y="157189"/>
                      <a:pt x="139455" y="117794"/>
                    </a:cubicBezTo>
                    <a:cubicBezTo>
                      <a:pt x="139455" y="110103"/>
                      <a:pt x="138209" y="102711"/>
                      <a:pt x="135911" y="95809"/>
                    </a:cubicBezTo>
                  </a:path>
                </a:pathLst>
              </a:custGeom>
              <a:solidFill>
                <a:schemeClr val="accent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69B00B07-1237-43DD-7296-375486108C32}"/>
                  </a:ext>
                </a:extLst>
              </p:cNvPr>
              <p:cNvSpPr/>
              <p:nvPr/>
            </p:nvSpPr>
            <p:spPr>
              <a:xfrm>
                <a:off x="8098546" y="4754028"/>
                <a:ext cx="798975" cy="174628"/>
              </a:xfrm>
              <a:custGeom>
                <a:avLst/>
                <a:gdLst>
                  <a:gd name="connsiteX0" fmla="*/ 418218 w 434970"/>
                  <a:gd name="connsiteY0" fmla="*/ 7990 h 95069"/>
                  <a:gd name="connsiteX1" fmla="*/ 418218 w 434970"/>
                  <a:gd name="connsiteY1" fmla="*/ 93781 h 95069"/>
                  <a:gd name="connsiteX2" fmla="*/ 434970 w 434970"/>
                  <a:gd name="connsiteY2" fmla="*/ 93781 h 95069"/>
                  <a:gd name="connsiteX3" fmla="*/ 434970 w 434970"/>
                  <a:gd name="connsiteY3" fmla="*/ 3617 h 95069"/>
                  <a:gd name="connsiteX4" fmla="*/ 418218 w 434970"/>
                  <a:gd name="connsiteY4" fmla="*/ 7990 h 95069"/>
                  <a:gd name="connsiteX5" fmla="*/ 279670 w 434970"/>
                  <a:gd name="connsiteY5" fmla="*/ 37617 h 95069"/>
                  <a:gd name="connsiteX6" fmla="*/ 279670 w 434970"/>
                  <a:gd name="connsiteY6" fmla="*/ 31307 h 95069"/>
                  <a:gd name="connsiteX7" fmla="*/ 263565 w 434970"/>
                  <a:gd name="connsiteY7" fmla="*/ 31307 h 95069"/>
                  <a:gd name="connsiteX8" fmla="*/ 263565 w 434970"/>
                  <a:gd name="connsiteY8" fmla="*/ 93787 h 95069"/>
                  <a:gd name="connsiteX9" fmla="*/ 280306 w 434970"/>
                  <a:gd name="connsiteY9" fmla="*/ 93787 h 95069"/>
                  <a:gd name="connsiteX10" fmla="*/ 280306 w 434970"/>
                  <a:gd name="connsiteY10" fmla="*/ 54490 h 95069"/>
                  <a:gd name="connsiteX11" fmla="*/ 295518 w 434970"/>
                  <a:gd name="connsiteY11" fmla="*/ 45473 h 95069"/>
                  <a:gd name="connsiteX12" fmla="*/ 301575 w 434970"/>
                  <a:gd name="connsiteY12" fmla="*/ 46121 h 95069"/>
                  <a:gd name="connsiteX13" fmla="*/ 303512 w 434970"/>
                  <a:gd name="connsiteY13" fmla="*/ 30525 h 95069"/>
                  <a:gd name="connsiteX14" fmla="*/ 297834 w 434970"/>
                  <a:gd name="connsiteY14" fmla="*/ 30012 h 95069"/>
                  <a:gd name="connsiteX15" fmla="*/ 279670 w 434970"/>
                  <a:gd name="connsiteY15" fmla="*/ 37617 h 95069"/>
                  <a:gd name="connsiteX16" fmla="*/ 353776 w 434970"/>
                  <a:gd name="connsiteY16" fmla="*/ 71881 h 95069"/>
                  <a:gd name="connsiteX17" fmla="*/ 338698 w 434970"/>
                  <a:gd name="connsiteY17" fmla="*/ 79608 h 95069"/>
                  <a:gd name="connsiteX18" fmla="*/ 322196 w 434970"/>
                  <a:gd name="connsiteY18" fmla="*/ 62608 h 95069"/>
                  <a:gd name="connsiteX19" fmla="*/ 338313 w 434970"/>
                  <a:gd name="connsiteY19" fmla="*/ 45473 h 95069"/>
                  <a:gd name="connsiteX20" fmla="*/ 353776 w 434970"/>
                  <a:gd name="connsiteY20" fmla="*/ 53201 h 95069"/>
                  <a:gd name="connsiteX21" fmla="*/ 353776 w 434970"/>
                  <a:gd name="connsiteY21" fmla="*/ 71881 h 95069"/>
                  <a:gd name="connsiteX22" fmla="*/ 354423 w 434970"/>
                  <a:gd name="connsiteY22" fmla="*/ 36328 h 95069"/>
                  <a:gd name="connsiteX23" fmla="*/ 336124 w 434970"/>
                  <a:gd name="connsiteY23" fmla="*/ 30018 h 95069"/>
                  <a:gd name="connsiteX24" fmla="*/ 305443 w 434970"/>
                  <a:gd name="connsiteY24" fmla="*/ 62608 h 95069"/>
                  <a:gd name="connsiteX25" fmla="*/ 313444 w 434970"/>
                  <a:gd name="connsiteY25" fmla="*/ 84508 h 95069"/>
                  <a:gd name="connsiteX26" fmla="*/ 337023 w 434970"/>
                  <a:gd name="connsiteY26" fmla="*/ 95070 h 95069"/>
                  <a:gd name="connsiteX27" fmla="*/ 354423 w 434970"/>
                  <a:gd name="connsiteY27" fmla="*/ 88759 h 95069"/>
                  <a:gd name="connsiteX28" fmla="*/ 354423 w 434970"/>
                  <a:gd name="connsiteY28" fmla="*/ 93781 h 95069"/>
                  <a:gd name="connsiteX29" fmla="*/ 370534 w 434970"/>
                  <a:gd name="connsiteY29" fmla="*/ 93781 h 95069"/>
                  <a:gd name="connsiteX30" fmla="*/ 370534 w 434970"/>
                  <a:gd name="connsiteY30" fmla="*/ 31301 h 95069"/>
                  <a:gd name="connsiteX31" fmla="*/ 354423 w 434970"/>
                  <a:gd name="connsiteY31" fmla="*/ 31301 h 95069"/>
                  <a:gd name="connsiteX32" fmla="*/ 354423 w 434970"/>
                  <a:gd name="connsiteY32" fmla="*/ 36328 h 95069"/>
                  <a:gd name="connsiteX33" fmla="*/ 385997 w 434970"/>
                  <a:gd name="connsiteY33" fmla="*/ 93781 h 95069"/>
                  <a:gd name="connsiteX34" fmla="*/ 402749 w 434970"/>
                  <a:gd name="connsiteY34" fmla="*/ 93781 h 95069"/>
                  <a:gd name="connsiteX35" fmla="*/ 402749 w 434970"/>
                  <a:gd name="connsiteY35" fmla="*/ 3617 h 95069"/>
                  <a:gd name="connsiteX36" fmla="*/ 385997 w 434970"/>
                  <a:gd name="connsiteY36" fmla="*/ 7996 h 95069"/>
                  <a:gd name="connsiteX37" fmla="*/ 385997 w 434970"/>
                  <a:gd name="connsiteY37" fmla="*/ 93781 h 95069"/>
                  <a:gd name="connsiteX38" fmla="*/ 239717 w 434970"/>
                  <a:gd name="connsiteY38" fmla="*/ 0 h 95069"/>
                  <a:gd name="connsiteX39" fmla="*/ 228765 w 434970"/>
                  <a:gd name="connsiteY39" fmla="*/ 10690 h 95069"/>
                  <a:gd name="connsiteX40" fmla="*/ 239717 w 434970"/>
                  <a:gd name="connsiteY40" fmla="*/ 21387 h 95069"/>
                  <a:gd name="connsiteX41" fmla="*/ 250676 w 434970"/>
                  <a:gd name="connsiteY41" fmla="*/ 10690 h 95069"/>
                  <a:gd name="connsiteX42" fmla="*/ 239717 w 434970"/>
                  <a:gd name="connsiteY42" fmla="*/ 0 h 95069"/>
                  <a:gd name="connsiteX43" fmla="*/ 48332 w 434970"/>
                  <a:gd name="connsiteY43" fmla="*/ 71881 h 95069"/>
                  <a:gd name="connsiteX44" fmla="*/ 33248 w 434970"/>
                  <a:gd name="connsiteY44" fmla="*/ 79608 h 95069"/>
                  <a:gd name="connsiteX45" fmla="*/ 16752 w 434970"/>
                  <a:gd name="connsiteY45" fmla="*/ 62608 h 95069"/>
                  <a:gd name="connsiteX46" fmla="*/ 32870 w 434970"/>
                  <a:gd name="connsiteY46" fmla="*/ 45473 h 95069"/>
                  <a:gd name="connsiteX47" fmla="*/ 48332 w 434970"/>
                  <a:gd name="connsiteY47" fmla="*/ 53201 h 95069"/>
                  <a:gd name="connsiteX48" fmla="*/ 48332 w 434970"/>
                  <a:gd name="connsiteY48" fmla="*/ 71881 h 95069"/>
                  <a:gd name="connsiteX49" fmla="*/ 48973 w 434970"/>
                  <a:gd name="connsiteY49" fmla="*/ 36328 h 95069"/>
                  <a:gd name="connsiteX50" fmla="*/ 30675 w 434970"/>
                  <a:gd name="connsiteY50" fmla="*/ 30018 h 95069"/>
                  <a:gd name="connsiteX51" fmla="*/ 0 w 434970"/>
                  <a:gd name="connsiteY51" fmla="*/ 62608 h 95069"/>
                  <a:gd name="connsiteX52" fmla="*/ 7988 w 434970"/>
                  <a:gd name="connsiteY52" fmla="*/ 84508 h 95069"/>
                  <a:gd name="connsiteX53" fmla="*/ 31574 w 434970"/>
                  <a:gd name="connsiteY53" fmla="*/ 95070 h 95069"/>
                  <a:gd name="connsiteX54" fmla="*/ 48973 w 434970"/>
                  <a:gd name="connsiteY54" fmla="*/ 88759 h 95069"/>
                  <a:gd name="connsiteX55" fmla="*/ 48973 w 434970"/>
                  <a:gd name="connsiteY55" fmla="*/ 93781 h 95069"/>
                  <a:gd name="connsiteX56" fmla="*/ 65085 w 434970"/>
                  <a:gd name="connsiteY56" fmla="*/ 93781 h 95069"/>
                  <a:gd name="connsiteX57" fmla="*/ 65085 w 434970"/>
                  <a:gd name="connsiteY57" fmla="*/ 31301 h 95069"/>
                  <a:gd name="connsiteX58" fmla="*/ 48973 w 434970"/>
                  <a:gd name="connsiteY58" fmla="*/ 31301 h 95069"/>
                  <a:gd name="connsiteX59" fmla="*/ 48973 w 434970"/>
                  <a:gd name="connsiteY59" fmla="*/ 36328 h 95069"/>
                  <a:gd name="connsiteX60" fmla="*/ 80547 w 434970"/>
                  <a:gd name="connsiteY60" fmla="*/ 93781 h 95069"/>
                  <a:gd name="connsiteX61" fmla="*/ 97306 w 434970"/>
                  <a:gd name="connsiteY61" fmla="*/ 93781 h 95069"/>
                  <a:gd name="connsiteX62" fmla="*/ 97306 w 434970"/>
                  <a:gd name="connsiteY62" fmla="*/ 3617 h 95069"/>
                  <a:gd name="connsiteX63" fmla="*/ 80547 w 434970"/>
                  <a:gd name="connsiteY63" fmla="*/ 7996 h 95069"/>
                  <a:gd name="connsiteX64" fmla="*/ 80547 w 434970"/>
                  <a:gd name="connsiteY64" fmla="*/ 93781 h 95069"/>
                  <a:gd name="connsiteX65" fmla="*/ 188934 w 434970"/>
                  <a:gd name="connsiteY65" fmla="*/ 30012 h 95069"/>
                  <a:gd name="connsiteX66" fmla="*/ 166767 w 434970"/>
                  <a:gd name="connsiteY66" fmla="*/ 39810 h 95069"/>
                  <a:gd name="connsiteX67" fmla="*/ 145760 w 434970"/>
                  <a:gd name="connsiteY67" fmla="*/ 30012 h 95069"/>
                  <a:gd name="connsiteX68" fmla="*/ 128874 w 434970"/>
                  <a:gd name="connsiteY68" fmla="*/ 36328 h 95069"/>
                  <a:gd name="connsiteX69" fmla="*/ 128874 w 434970"/>
                  <a:gd name="connsiteY69" fmla="*/ 31307 h 95069"/>
                  <a:gd name="connsiteX70" fmla="*/ 112756 w 434970"/>
                  <a:gd name="connsiteY70" fmla="*/ 31307 h 95069"/>
                  <a:gd name="connsiteX71" fmla="*/ 112756 w 434970"/>
                  <a:gd name="connsiteY71" fmla="*/ 93787 h 95069"/>
                  <a:gd name="connsiteX72" fmla="*/ 129515 w 434970"/>
                  <a:gd name="connsiteY72" fmla="*/ 93787 h 95069"/>
                  <a:gd name="connsiteX73" fmla="*/ 129515 w 434970"/>
                  <a:gd name="connsiteY73" fmla="*/ 53201 h 95069"/>
                  <a:gd name="connsiteX74" fmla="*/ 144079 w 434970"/>
                  <a:gd name="connsiteY74" fmla="*/ 45473 h 95069"/>
                  <a:gd name="connsiteX75" fmla="*/ 153486 w 434970"/>
                  <a:gd name="connsiteY75" fmla="*/ 49340 h 95069"/>
                  <a:gd name="connsiteX76" fmla="*/ 156578 w 434970"/>
                  <a:gd name="connsiteY76" fmla="*/ 60030 h 95069"/>
                  <a:gd name="connsiteX77" fmla="*/ 156578 w 434970"/>
                  <a:gd name="connsiteY77" fmla="*/ 93781 h 95069"/>
                  <a:gd name="connsiteX78" fmla="*/ 173331 w 434970"/>
                  <a:gd name="connsiteY78" fmla="*/ 93781 h 95069"/>
                  <a:gd name="connsiteX79" fmla="*/ 173331 w 434970"/>
                  <a:gd name="connsiteY79" fmla="*/ 60678 h 95069"/>
                  <a:gd name="connsiteX80" fmla="*/ 172817 w 434970"/>
                  <a:gd name="connsiteY80" fmla="*/ 53714 h 95069"/>
                  <a:gd name="connsiteX81" fmla="*/ 187901 w 434970"/>
                  <a:gd name="connsiteY81" fmla="*/ 45467 h 95069"/>
                  <a:gd name="connsiteX82" fmla="*/ 197307 w 434970"/>
                  <a:gd name="connsiteY82" fmla="*/ 49334 h 95069"/>
                  <a:gd name="connsiteX83" fmla="*/ 200406 w 434970"/>
                  <a:gd name="connsiteY83" fmla="*/ 60024 h 95069"/>
                  <a:gd name="connsiteX84" fmla="*/ 200406 w 434970"/>
                  <a:gd name="connsiteY84" fmla="*/ 93774 h 95069"/>
                  <a:gd name="connsiteX85" fmla="*/ 217152 w 434970"/>
                  <a:gd name="connsiteY85" fmla="*/ 93774 h 95069"/>
                  <a:gd name="connsiteX86" fmla="*/ 217152 w 434970"/>
                  <a:gd name="connsiteY86" fmla="*/ 60671 h 95069"/>
                  <a:gd name="connsiteX87" fmla="*/ 210845 w 434970"/>
                  <a:gd name="connsiteY87" fmla="*/ 40055 h 95069"/>
                  <a:gd name="connsiteX88" fmla="*/ 188934 w 434970"/>
                  <a:gd name="connsiteY88" fmla="*/ 30012 h 95069"/>
                  <a:gd name="connsiteX89" fmla="*/ 231344 w 434970"/>
                  <a:gd name="connsiteY89" fmla="*/ 93781 h 95069"/>
                  <a:gd name="connsiteX90" fmla="*/ 248096 w 434970"/>
                  <a:gd name="connsiteY90" fmla="*/ 93781 h 95069"/>
                  <a:gd name="connsiteX91" fmla="*/ 248096 w 434970"/>
                  <a:gd name="connsiteY91" fmla="*/ 31301 h 95069"/>
                  <a:gd name="connsiteX92" fmla="*/ 231344 w 434970"/>
                  <a:gd name="connsiteY92" fmla="*/ 31301 h 95069"/>
                  <a:gd name="connsiteX93" fmla="*/ 231344 w 434970"/>
                  <a:gd name="connsiteY93" fmla="*/ 93781 h 95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34970" h="95069">
                    <a:moveTo>
                      <a:pt x="418218" y="7990"/>
                    </a:moveTo>
                    <a:lnTo>
                      <a:pt x="418218" y="93781"/>
                    </a:lnTo>
                    <a:lnTo>
                      <a:pt x="434970" y="93781"/>
                    </a:lnTo>
                    <a:lnTo>
                      <a:pt x="434970" y="3617"/>
                    </a:lnTo>
                    <a:lnTo>
                      <a:pt x="418218" y="7990"/>
                    </a:lnTo>
                    <a:close/>
                    <a:moveTo>
                      <a:pt x="279670" y="37617"/>
                    </a:moveTo>
                    <a:lnTo>
                      <a:pt x="279670" y="31307"/>
                    </a:lnTo>
                    <a:lnTo>
                      <a:pt x="263565" y="31307"/>
                    </a:lnTo>
                    <a:lnTo>
                      <a:pt x="263565" y="93787"/>
                    </a:lnTo>
                    <a:lnTo>
                      <a:pt x="280306" y="93787"/>
                    </a:lnTo>
                    <a:lnTo>
                      <a:pt x="280306" y="54490"/>
                    </a:lnTo>
                    <a:cubicBezTo>
                      <a:pt x="282365" y="50763"/>
                      <a:pt x="288172" y="45473"/>
                      <a:pt x="295518" y="45473"/>
                    </a:cubicBezTo>
                    <a:cubicBezTo>
                      <a:pt x="297962" y="45473"/>
                      <a:pt x="300413" y="45736"/>
                      <a:pt x="301575" y="46121"/>
                    </a:cubicBezTo>
                    <a:lnTo>
                      <a:pt x="303512" y="30525"/>
                    </a:lnTo>
                    <a:cubicBezTo>
                      <a:pt x="301697" y="30269"/>
                      <a:pt x="300285" y="30012"/>
                      <a:pt x="297834" y="30012"/>
                    </a:cubicBezTo>
                    <a:cubicBezTo>
                      <a:pt x="290237" y="30018"/>
                      <a:pt x="283404" y="32981"/>
                      <a:pt x="279670" y="37617"/>
                    </a:cubicBezTo>
                    <a:moveTo>
                      <a:pt x="353776" y="71881"/>
                    </a:moveTo>
                    <a:cubicBezTo>
                      <a:pt x="350555" y="76517"/>
                      <a:pt x="345005" y="79608"/>
                      <a:pt x="338698" y="79608"/>
                    </a:cubicBezTo>
                    <a:cubicBezTo>
                      <a:pt x="329285" y="79608"/>
                      <a:pt x="322196" y="72394"/>
                      <a:pt x="322196" y="62608"/>
                    </a:cubicBezTo>
                    <a:cubicBezTo>
                      <a:pt x="322196" y="53591"/>
                      <a:pt x="328515" y="45473"/>
                      <a:pt x="338313" y="45473"/>
                    </a:cubicBezTo>
                    <a:cubicBezTo>
                      <a:pt x="344754" y="45473"/>
                      <a:pt x="350297" y="48564"/>
                      <a:pt x="353776" y="53201"/>
                    </a:cubicBezTo>
                    <a:lnTo>
                      <a:pt x="353776" y="71881"/>
                    </a:lnTo>
                    <a:close/>
                    <a:moveTo>
                      <a:pt x="354423" y="36328"/>
                    </a:moveTo>
                    <a:cubicBezTo>
                      <a:pt x="349522" y="32333"/>
                      <a:pt x="343208" y="30018"/>
                      <a:pt x="336124" y="30018"/>
                    </a:cubicBezTo>
                    <a:cubicBezTo>
                      <a:pt x="319110" y="30018"/>
                      <a:pt x="305443" y="44184"/>
                      <a:pt x="305443" y="62608"/>
                    </a:cubicBezTo>
                    <a:cubicBezTo>
                      <a:pt x="305443" y="71117"/>
                      <a:pt x="308536" y="78839"/>
                      <a:pt x="313444" y="84508"/>
                    </a:cubicBezTo>
                    <a:cubicBezTo>
                      <a:pt x="318974" y="90952"/>
                      <a:pt x="327751" y="95070"/>
                      <a:pt x="337023" y="95070"/>
                    </a:cubicBezTo>
                    <a:cubicBezTo>
                      <a:pt x="343337" y="95070"/>
                      <a:pt x="349265" y="93139"/>
                      <a:pt x="354423" y="88759"/>
                    </a:cubicBezTo>
                    <a:lnTo>
                      <a:pt x="354423" y="93781"/>
                    </a:lnTo>
                    <a:lnTo>
                      <a:pt x="370534" y="93781"/>
                    </a:lnTo>
                    <a:lnTo>
                      <a:pt x="370534" y="31301"/>
                    </a:lnTo>
                    <a:lnTo>
                      <a:pt x="354423" y="31301"/>
                    </a:lnTo>
                    <a:lnTo>
                      <a:pt x="354423" y="36328"/>
                    </a:lnTo>
                    <a:close/>
                    <a:moveTo>
                      <a:pt x="385997" y="93781"/>
                    </a:moveTo>
                    <a:lnTo>
                      <a:pt x="402749" y="93781"/>
                    </a:lnTo>
                    <a:lnTo>
                      <a:pt x="402749" y="3617"/>
                    </a:lnTo>
                    <a:lnTo>
                      <a:pt x="385997" y="7996"/>
                    </a:lnTo>
                    <a:lnTo>
                      <a:pt x="385997" y="93781"/>
                    </a:lnTo>
                    <a:close/>
                    <a:moveTo>
                      <a:pt x="239717" y="0"/>
                    </a:moveTo>
                    <a:cubicBezTo>
                      <a:pt x="233660" y="0"/>
                      <a:pt x="228765" y="4643"/>
                      <a:pt x="228765" y="10690"/>
                    </a:cubicBezTo>
                    <a:cubicBezTo>
                      <a:pt x="228765" y="16750"/>
                      <a:pt x="233660" y="21387"/>
                      <a:pt x="239717" y="21387"/>
                    </a:cubicBezTo>
                    <a:cubicBezTo>
                      <a:pt x="245774" y="21387"/>
                      <a:pt x="250676" y="16750"/>
                      <a:pt x="250676" y="10690"/>
                    </a:cubicBezTo>
                    <a:cubicBezTo>
                      <a:pt x="250676" y="4643"/>
                      <a:pt x="245774" y="0"/>
                      <a:pt x="239717" y="0"/>
                    </a:cubicBezTo>
                    <a:moveTo>
                      <a:pt x="48332" y="71881"/>
                    </a:moveTo>
                    <a:cubicBezTo>
                      <a:pt x="45117" y="76517"/>
                      <a:pt x="39568" y="79608"/>
                      <a:pt x="33248" y="79608"/>
                    </a:cubicBezTo>
                    <a:cubicBezTo>
                      <a:pt x="23842" y="79608"/>
                      <a:pt x="16752" y="72394"/>
                      <a:pt x="16752" y="62608"/>
                    </a:cubicBezTo>
                    <a:cubicBezTo>
                      <a:pt x="16752" y="53591"/>
                      <a:pt x="23072" y="45473"/>
                      <a:pt x="32870" y="45473"/>
                    </a:cubicBezTo>
                    <a:cubicBezTo>
                      <a:pt x="39317" y="45473"/>
                      <a:pt x="44860" y="48564"/>
                      <a:pt x="48332" y="53201"/>
                    </a:cubicBezTo>
                    <a:lnTo>
                      <a:pt x="48332" y="71881"/>
                    </a:lnTo>
                    <a:close/>
                    <a:moveTo>
                      <a:pt x="48973" y="36328"/>
                    </a:moveTo>
                    <a:cubicBezTo>
                      <a:pt x="44079" y="32333"/>
                      <a:pt x="37759" y="30018"/>
                      <a:pt x="30675" y="30018"/>
                    </a:cubicBezTo>
                    <a:cubicBezTo>
                      <a:pt x="13660" y="30018"/>
                      <a:pt x="0" y="44184"/>
                      <a:pt x="0" y="62608"/>
                    </a:cubicBezTo>
                    <a:cubicBezTo>
                      <a:pt x="0" y="71117"/>
                      <a:pt x="3092" y="78839"/>
                      <a:pt x="7988" y="84508"/>
                    </a:cubicBezTo>
                    <a:cubicBezTo>
                      <a:pt x="13531" y="90952"/>
                      <a:pt x="22296" y="95070"/>
                      <a:pt x="31574" y="95070"/>
                    </a:cubicBezTo>
                    <a:cubicBezTo>
                      <a:pt x="37887" y="95070"/>
                      <a:pt x="43822" y="93139"/>
                      <a:pt x="48973" y="88759"/>
                    </a:cubicBezTo>
                    <a:lnTo>
                      <a:pt x="48973" y="93781"/>
                    </a:lnTo>
                    <a:lnTo>
                      <a:pt x="65085" y="93781"/>
                    </a:lnTo>
                    <a:lnTo>
                      <a:pt x="65085" y="31301"/>
                    </a:lnTo>
                    <a:lnTo>
                      <a:pt x="48973" y="31301"/>
                    </a:lnTo>
                    <a:lnTo>
                      <a:pt x="48973" y="36328"/>
                    </a:lnTo>
                    <a:close/>
                    <a:moveTo>
                      <a:pt x="80547" y="93781"/>
                    </a:moveTo>
                    <a:lnTo>
                      <a:pt x="97306" y="93781"/>
                    </a:lnTo>
                    <a:lnTo>
                      <a:pt x="97306" y="3617"/>
                    </a:lnTo>
                    <a:lnTo>
                      <a:pt x="80547" y="7996"/>
                    </a:lnTo>
                    <a:lnTo>
                      <a:pt x="80547" y="93781"/>
                    </a:lnTo>
                    <a:close/>
                    <a:moveTo>
                      <a:pt x="188934" y="30012"/>
                    </a:moveTo>
                    <a:cubicBezTo>
                      <a:pt x="179650" y="30012"/>
                      <a:pt x="171791" y="34526"/>
                      <a:pt x="166767" y="39810"/>
                    </a:cubicBezTo>
                    <a:cubicBezTo>
                      <a:pt x="161865" y="33879"/>
                      <a:pt x="154262" y="30012"/>
                      <a:pt x="145760" y="30012"/>
                    </a:cubicBezTo>
                    <a:cubicBezTo>
                      <a:pt x="139704" y="30012"/>
                      <a:pt x="133775" y="31949"/>
                      <a:pt x="128874" y="36328"/>
                    </a:cubicBezTo>
                    <a:lnTo>
                      <a:pt x="128874" y="31307"/>
                    </a:lnTo>
                    <a:lnTo>
                      <a:pt x="112756" y="31307"/>
                    </a:lnTo>
                    <a:lnTo>
                      <a:pt x="112756" y="93787"/>
                    </a:lnTo>
                    <a:lnTo>
                      <a:pt x="129515" y="93787"/>
                    </a:lnTo>
                    <a:lnTo>
                      <a:pt x="129515" y="53201"/>
                    </a:lnTo>
                    <a:cubicBezTo>
                      <a:pt x="131831" y="50250"/>
                      <a:pt x="136996" y="45473"/>
                      <a:pt x="144079" y="45473"/>
                    </a:cubicBezTo>
                    <a:cubicBezTo>
                      <a:pt x="147294" y="45473"/>
                      <a:pt x="150907" y="46506"/>
                      <a:pt x="153486" y="49340"/>
                    </a:cubicBezTo>
                    <a:cubicBezTo>
                      <a:pt x="155417" y="51527"/>
                      <a:pt x="156578" y="54361"/>
                      <a:pt x="156578" y="60030"/>
                    </a:cubicBezTo>
                    <a:lnTo>
                      <a:pt x="156578" y="93781"/>
                    </a:lnTo>
                    <a:lnTo>
                      <a:pt x="173331" y="93781"/>
                    </a:lnTo>
                    <a:lnTo>
                      <a:pt x="173331" y="60678"/>
                    </a:lnTo>
                    <a:cubicBezTo>
                      <a:pt x="173331" y="58100"/>
                      <a:pt x="173074" y="55772"/>
                      <a:pt x="172817" y="53714"/>
                    </a:cubicBezTo>
                    <a:cubicBezTo>
                      <a:pt x="175011" y="50501"/>
                      <a:pt x="180677" y="45467"/>
                      <a:pt x="187901" y="45467"/>
                    </a:cubicBezTo>
                    <a:cubicBezTo>
                      <a:pt x="191116" y="45467"/>
                      <a:pt x="194728" y="46499"/>
                      <a:pt x="197307" y="49334"/>
                    </a:cubicBezTo>
                    <a:cubicBezTo>
                      <a:pt x="199239" y="51521"/>
                      <a:pt x="200406" y="54355"/>
                      <a:pt x="200406" y="60024"/>
                    </a:cubicBezTo>
                    <a:lnTo>
                      <a:pt x="200406" y="93774"/>
                    </a:lnTo>
                    <a:lnTo>
                      <a:pt x="217152" y="93774"/>
                    </a:lnTo>
                    <a:lnTo>
                      <a:pt x="217152" y="60671"/>
                    </a:lnTo>
                    <a:cubicBezTo>
                      <a:pt x="217152" y="51392"/>
                      <a:pt x="214830" y="44954"/>
                      <a:pt x="210845" y="40055"/>
                    </a:cubicBezTo>
                    <a:cubicBezTo>
                      <a:pt x="205821" y="33879"/>
                      <a:pt x="197582" y="30012"/>
                      <a:pt x="188934" y="30012"/>
                    </a:cubicBezTo>
                    <a:moveTo>
                      <a:pt x="231344" y="93781"/>
                    </a:moveTo>
                    <a:lnTo>
                      <a:pt x="248096" y="93781"/>
                    </a:lnTo>
                    <a:lnTo>
                      <a:pt x="248096" y="31301"/>
                    </a:lnTo>
                    <a:lnTo>
                      <a:pt x="231344" y="31301"/>
                    </a:lnTo>
                    <a:lnTo>
                      <a:pt x="231344" y="93781"/>
                    </a:lnTo>
                    <a:close/>
                  </a:path>
                </a:pathLst>
              </a:custGeom>
              <a:solidFill>
                <a:schemeClr val="tx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717DD4F7-CD8D-8251-28C7-DC16C7237DF2}"/>
              </a:ext>
            </a:extLst>
          </p:cNvPr>
          <p:cNvSpPr txBox="1"/>
          <p:nvPr/>
        </p:nvSpPr>
        <p:spPr>
          <a:xfrm>
            <a:off x="1359463" y="1797877"/>
            <a:ext cx="66597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Actualización de la guía AHA/ACC 2026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06089B1-238D-2FA5-2F3C-E4ECA200FD48}"/>
              </a:ext>
            </a:extLst>
          </p:cNvPr>
          <p:cNvSpPr txBox="1"/>
          <p:nvPr/>
        </p:nvSpPr>
        <p:spPr>
          <a:xfrm>
            <a:off x="2298404" y="3664374"/>
            <a:ext cx="46283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Cambios clave y comparativa con las guías ESC/EAS y la SEA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9D42EF5-78BF-96E7-0760-26AA5133727D}"/>
              </a:ext>
            </a:extLst>
          </p:cNvPr>
          <p:cNvSpPr txBox="1"/>
          <p:nvPr/>
        </p:nvSpPr>
        <p:spPr>
          <a:xfrm>
            <a:off x="3224200" y="6545535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</a:t>
            </a:r>
            <a:r>
              <a:rPr lang="es-ES" dirty="0"/>
              <a:t>2600001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20000"/>
                  <a:lumOff val="8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78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2E95-A4C1-F1D4-FA64-1A9217588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567A78-1F97-D954-7AED-D6A6BB34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noProof="0" dirty="0"/>
              <a:t>Referencias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7C58F14-4369-D3F9-8696-5945BB628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1" y="1190847"/>
            <a:ext cx="10314062" cy="5326911"/>
          </a:xfrm>
          <a:solidFill>
            <a:schemeClr val="bg1"/>
          </a:solidFill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Grundy SM, Stone NJ, Bailey AL, Beam C, Birtcher KK, Blumenthal RS, et al. 2018 AHA/ACC/AACVPR/AAPA/ABC/ACPM/ADA/AGS/</a:t>
            </a:r>
            <a:r>
              <a:rPr lang="es-ES" sz="2500" noProof="0" dirty="0" err="1"/>
              <a:t>APhA</a:t>
            </a:r>
            <a:r>
              <a:rPr lang="es-ES" sz="2500" noProof="0" dirty="0"/>
              <a:t>/ASPC/NLA/PCNA </a:t>
            </a:r>
            <a:r>
              <a:rPr lang="es-ES" sz="2500" noProof="0" dirty="0" err="1"/>
              <a:t>guideline</a:t>
            </a:r>
            <a:r>
              <a:rPr lang="es-ES" sz="2500" noProof="0" dirty="0"/>
              <a:t> </a:t>
            </a:r>
            <a:r>
              <a:rPr lang="es-ES" sz="2500" noProof="0" dirty="0" err="1"/>
              <a:t>on</a:t>
            </a:r>
            <a:r>
              <a:rPr lang="es-ES" sz="2500" noProof="0" dirty="0"/>
              <a:t> </a:t>
            </a:r>
            <a:r>
              <a:rPr lang="es-ES" sz="2500" noProof="0" dirty="0" err="1"/>
              <a:t>the</a:t>
            </a:r>
            <a:r>
              <a:rPr lang="es-ES" sz="2500" noProof="0" dirty="0"/>
              <a:t> </a:t>
            </a:r>
            <a:r>
              <a:rPr lang="es-ES" sz="2500" noProof="0" dirty="0" err="1"/>
              <a:t>management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</a:t>
            </a:r>
            <a:r>
              <a:rPr lang="es-ES" sz="2500" noProof="0" dirty="0" err="1"/>
              <a:t>blood</a:t>
            </a:r>
            <a:r>
              <a:rPr lang="es-ES" sz="2500" noProof="0" dirty="0"/>
              <a:t> </a:t>
            </a:r>
            <a:r>
              <a:rPr lang="es-ES" sz="2500" noProof="0" dirty="0" err="1"/>
              <a:t>cholesterol</a:t>
            </a:r>
            <a:r>
              <a:rPr lang="es-ES" sz="2500" noProof="0" dirty="0"/>
              <a:t>. </a:t>
            </a:r>
            <a:r>
              <a:rPr lang="es-ES" sz="2500" noProof="0" dirty="0" err="1"/>
              <a:t>Circulation</a:t>
            </a:r>
            <a:r>
              <a:rPr lang="es-ES" sz="2500" noProof="0" dirty="0"/>
              <a:t>. 2019;139(25):e1082–e1143. doi:10.1161/CIR.0000000000000625.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Blumenthal RS, Morris PB, Gaudino M, Johnson HM, Brewer LC, Cho L, et al. 2026 ACC/AHA/AACVPR/ABC/ACPM/ADA/AGS/</a:t>
            </a:r>
            <a:r>
              <a:rPr lang="es-ES" sz="2500" noProof="0" dirty="0" err="1"/>
              <a:t>APhA</a:t>
            </a:r>
            <a:r>
              <a:rPr lang="es-ES" sz="2500" noProof="0" dirty="0"/>
              <a:t>/ASPC/NLA/PCNA </a:t>
            </a:r>
            <a:r>
              <a:rPr lang="es-ES" sz="2500" noProof="0" dirty="0" err="1"/>
              <a:t>guideline</a:t>
            </a:r>
            <a:r>
              <a:rPr lang="es-ES" sz="2500" noProof="0" dirty="0"/>
              <a:t> </a:t>
            </a:r>
            <a:r>
              <a:rPr lang="es-ES" sz="2500" noProof="0" dirty="0" err="1"/>
              <a:t>on</a:t>
            </a:r>
            <a:r>
              <a:rPr lang="es-ES" sz="2500" noProof="0" dirty="0"/>
              <a:t> </a:t>
            </a:r>
            <a:r>
              <a:rPr lang="es-ES" sz="2500" noProof="0" dirty="0" err="1"/>
              <a:t>the</a:t>
            </a:r>
            <a:r>
              <a:rPr lang="es-ES" sz="2500" noProof="0" dirty="0"/>
              <a:t> </a:t>
            </a:r>
            <a:r>
              <a:rPr lang="es-ES" sz="2500" noProof="0" dirty="0" err="1"/>
              <a:t>management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</a:t>
            </a:r>
            <a:r>
              <a:rPr lang="es-ES" sz="2500" noProof="0" dirty="0" err="1"/>
              <a:t>dyslipidemia</a:t>
            </a:r>
            <a:r>
              <a:rPr lang="es-ES" sz="2500" noProof="0" dirty="0"/>
              <a:t>. J Am Coll </a:t>
            </a:r>
            <a:r>
              <a:rPr lang="es-ES" sz="2500" noProof="0" dirty="0" err="1"/>
              <a:t>Cardiol</a:t>
            </a:r>
            <a:r>
              <a:rPr lang="es-ES" sz="2500" noProof="0" dirty="0"/>
              <a:t>. 2026;[</a:t>
            </a:r>
            <a:r>
              <a:rPr lang="es-ES" sz="2500" noProof="0" dirty="0" err="1"/>
              <a:t>ahead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</a:t>
            </a:r>
            <a:r>
              <a:rPr lang="es-ES" sz="2500" noProof="0" dirty="0" err="1"/>
              <a:t>print</a:t>
            </a:r>
            <a:r>
              <a:rPr lang="es-ES" sz="2500" noProof="0" dirty="0"/>
              <a:t>]. doi:10.xxxx/j.jacc.2026.xxxx (</a:t>
            </a:r>
            <a:r>
              <a:rPr lang="es-ES" sz="2500" noProof="0" dirty="0" err="1"/>
              <a:t>Published</a:t>
            </a:r>
            <a:r>
              <a:rPr lang="es-ES" sz="2500" noProof="0" dirty="0"/>
              <a:t> online March 13, 2026).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Mach F, Koskinas KC, Roeters van </a:t>
            </a:r>
            <a:r>
              <a:rPr lang="es-ES" sz="2500" noProof="0" dirty="0" err="1"/>
              <a:t>Lennep</a:t>
            </a:r>
            <a:r>
              <a:rPr lang="es-ES" sz="2500" noProof="0" dirty="0"/>
              <a:t> JE, </a:t>
            </a:r>
            <a:r>
              <a:rPr lang="es-ES" sz="2500" noProof="0" dirty="0" err="1"/>
              <a:t>Tokgözoğlu</a:t>
            </a:r>
            <a:r>
              <a:rPr lang="es-ES" sz="2500" noProof="0" dirty="0"/>
              <a:t> L, </a:t>
            </a:r>
            <a:r>
              <a:rPr lang="es-ES" sz="2500" noProof="0" dirty="0" err="1"/>
              <a:t>Badimon</a:t>
            </a:r>
            <a:r>
              <a:rPr lang="es-ES" sz="2500" noProof="0" dirty="0"/>
              <a:t> L, </a:t>
            </a:r>
            <a:r>
              <a:rPr lang="es-ES" sz="2500" noProof="0" dirty="0" err="1"/>
              <a:t>Baigent</a:t>
            </a:r>
            <a:r>
              <a:rPr lang="es-ES" sz="2500" noProof="0" dirty="0"/>
              <a:t> C, et al. 2025 </a:t>
            </a:r>
            <a:r>
              <a:rPr lang="es-ES" sz="2500" noProof="0" dirty="0" err="1"/>
              <a:t>focused</a:t>
            </a:r>
            <a:r>
              <a:rPr lang="es-ES" sz="2500" noProof="0" dirty="0"/>
              <a:t> </a:t>
            </a:r>
            <a:r>
              <a:rPr lang="es-ES" sz="2500" noProof="0" dirty="0" err="1"/>
              <a:t>update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</a:t>
            </a:r>
            <a:r>
              <a:rPr lang="es-ES" sz="2500" noProof="0" dirty="0" err="1"/>
              <a:t>the</a:t>
            </a:r>
            <a:r>
              <a:rPr lang="es-ES" sz="2500" noProof="0" dirty="0"/>
              <a:t> 2019 ESC/EAS </a:t>
            </a:r>
            <a:r>
              <a:rPr lang="es-ES" sz="2500" noProof="0" dirty="0" err="1"/>
              <a:t>guidelines</a:t>
            </a:r>
            <a:r>
              <a:rPr lang="es-ES" sz="2500" noProof="0" dirty="0"/>
              <a:t> </a:t>
            </a:r>
            <a:r>
              <a:rPr lang="es-ES" sz="2500" noProof="0" dirty="0" err="1"/>
              <a:t>for</a:t>
            </a:r>
            <a:r>
              <a:rPr lang="es-ES" sz="2500" noProof="0" dirty="0"/>
              <a:t> </a:t>
            </a:r>
            <a:r>
              <a:rPr lang="es-ES" sz="2500" noProof="0" dirty="0" err="1"/>
              <a:t>the</a:t>
            </a:r>
            <a:r>
              <a:rPr lang="es-ES" sz="2500" noProof="0" dirty="0"/>
              <a:t> </a:t>
            </a:r>
            <a:r>
              <a:rPr lang="es-ES" sz="2500" noProof="0" dirty="0" err="1"/>
              <a:t>management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</a:t>
            </a:r>
            <a:r>
              <a:rPr lang="es-ES" sz="2500" noProof="0" dirty="0" err="1"/>
              <a:t>dyslipidaemias</a:t>
            </a:r>
            <a:r>
              <a:rPr lang="es-ES" sz="2500" noProof="0" dirty="0"/>
              <a:t>. </a:t>
            </a:r>
            <a:r>
              <a:rPr lang="es-ES" sz="2500" noProof="0" dirty="0" err="1"/>
              <a:t>Eur</a:t>
            </a:r>
            <a:r>
              <a:rPr lang="es-ES" sz="2500" noProof="0" dirty="0"/>
              <a:t> Heart J. 2025;[</a:t>
            </a:r>
            <a:r>
              <a:rPr lang="es-ES" sz="2500" noProof="0" dirty="0" err="1"/>
              <a:t>ahead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</a:t>
            </a:r>
            <a:r>
              <a:rPr lang="es-ES" sz="2500" noProof="0" dirty="0" err="1"/>
              <a:t>print</a:t>
            </a:r>
            <a:r>
              <a:rPr lang="es-ES" sz="2500" noProof="0" dirty="0"/>
              <a:t>]. doi:10.xxxx/</a:t>
            </a:r>
            <a:r>
              <a:rPr lang="es-ES" sz="2500" noProof="0" dirty="0" err="1"/>
              <a:t>eurheartj</a:t>
            </a:r>
            <a:r>
              <a:rPr lang="es-ES" sz="2500" noProof="0" dirty="0"/>
              <a:t>/</a:t>
            </a:r>
            <a:r>
              <a:rPr lang="es-ES" sz="2500" noProof="0" dirty="0" err="1"/>
              <a:t>ehx</a:t>
            </a:r>
            <a:r>
              <a:rPr lang="es-ES" sz="2500" noProof="0" dirty="0"/>
              <a:t> (</a:t>
            </a:r>
            <a:r>
              <a:rPr lang="es-ES" sz="2500" noProof="0" dirty="0" err="1"/>
              <a:t>Published</a:t>
            </a:r>
            <a:r>
              <a:rPr lang="es-ES" sz="2500" noProof="0" dirty="0"/>
              <a:t> online August 29, 2025).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Sociedad Española de Arteriosclerosis (SEA). Estándares SEA 2026 para el control global del riesgo vascular. Clin </a:t>
            </a:r>
            <a:r>
              <a:rPr lang="es-ES" sz="2500" noProof="0" dirty="0" err="1"/>
              <a:t>Investig</a:t>
            </a:r>
            <a:r>
              <a:rPr lang="es-ES" sz="2500" noProof="0" dirty="0"/>
              <a:t> </a:t>
            </a:r>
            <a:r>
              <a:rPr lang="es-ES" sz="2500" noProof="0" dirty="0" err="1"/>
              <a:t>Arterioscler</a:t>
            </a:r>
            <a:r>
              <a:rPr lang="es-ES" sz="2500" noProof="0" dirty="0"/>
              <a:t>. 2026;[</a:t>
            </a:r>
            <a:r>
              <a:rPr lang="es-ES" sz="2500" noProof="0" dirty="0" err="1"/>
              <a:t>ahead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</a:t>
            </a:r>
            <a:r>
              <a:rPr lang="es-ES" sz="2500" noProof="0" dirty="0" err="1"/>
              <a:t>print</a:t>
            </a:r>
            <a:r>
              <a:rPr lang="es-ES" sz="2500" noProof="0" dirty="0"/>
              <a:t>].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Actualización en el tratamiento hipolipemiante según el perfil de nuestros pacientes. Documento avalado por SEMERGEN y basado en la actualización ESC/EAS 2025. Madrid: SEMERGEN; 2026.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Sociedad Española de Medicina Familiar y Comunitaria (</a:t>
            </a:r>
            <a:r>
              <a:rPr lang="es-ES" sz="2500" noProof="0" dirty="0" err="1"/>
              <a:t>semFYC</a:t>
            </a:r>
            <a:r>
              <a:rPr lang="es-ES" sz="2500" noProof="0" dirty="0"/>
              <a:t>). Programa de Actividades Preventivas y de Promoción de la Salud (PAPPS) 2022. Barcelona: </a:t>
            </a:r>
            <a:r>
              <a:rPr lang="es-ES" sz="2500" noProof="0" dirty="0" err="1"/>
              <a:t>semFYC</a:t>
            </a:r>
            <a:r>
              <a:rPr lang="es-ES" sz="2500" noProof="0" dirty="0"/>
              <a:t>; 2022. Disponible en: </a:t>
            </a:r>
            <a:r>
              <a:rPr lang="es-ES" sz="2500" noProof="0" dirty="0">
                <a:hlinkClick r:id="rId2"/>
              </a:rPr>
              <a:t>https://www.papps.org</a:t>
            </a:r>
            <a:endParaRPr lang="es-ES" sz="2500" noProof="0" dirty="0"/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 err="1"/>
              <a:t>National</a:t>
            </a:r>
            <a:r>
              <a:rPr lang="es-ES" sz="2500" noProof="0" dirty="0"/>
              <a:t> </a:t>
            </a:r>
            <a:r>
              <a:rPr lang="es-ES" sz="2500" noProof="0" dirty="0" err="1"/>
              <a:t>Institute</a:t>
            </a:r>
            <a:r>
              <a:rPr lang="es-ES" sz="2500" noProof="0" dirty="0"/>
              <a:t> </a:t>
            </a:r>
            <a:r>
              <a:rPr lang="es-ES" sz="2500" noProof="0" dirty="0" err="1"/>
              <a:t>for</a:t>
            </a:r>
            <a:r>
              <a:rPr lang="es-ES" sz="2500" noProof="0" dirty="0"/>
              <a:t> Health and Care </a:t>
            </a:r>
            <a:r>
              <a:rPr lang="es-ES" sz="2500" noProof="0" dirty="0" err="1"/>
              <a:t>Excellence</a:t>
            </a:r>
            <a:r>
              <a:rPr lang="es-ES" sz="2500" noProof="0" dirty="0"/>
              <a:t> (NICE). Cardiovascular </a:t>
            </a:r>
            <a:r>
              <a:rPr lang="es-ES" sz="2500" noProof="0" dirty="0" err="1"/>
              <a:t>disease</a:t>
            </a:r>
            <a:r>
              <a:rPr lang="es-ES" sz="2500" noProof="0" dirty="0"/>
              <a:t>: </a:t>
            </a:r>
            <a:r>
              <a:rPr lang="es-ES" sz="2500" noProof="0" dirty="0" err="1"/>
              <a:t>risk</a:t>
            </a:r>
            <a:r>
              <a:rPr lang="es-ES" sz="2500" noProof="0" dirty="0"/>
              <a:t> </a:t>
            </a:r>
            <a:r>
              <a:rPr lang="es-ES" sz="2500" noProof="0" dirty="0" err="1"/>
              <a:t>assessment</a:t>
            </a:r>
            <a:r>
              <a:rPr lang="es-ES" sz="2500" noProof="0" dirty="0"/>
              <a:t> and </a:t>
            </a:r>
            <a:r>
              <a:rPr lang="es-ES" sz="2500" noProof="0" dirty="0" err="1"/>
              <a:t>reduction</a:t>
            </a:r>
            <a:r>
              <a:rPr lang="es-ES" sz="2500" noProof="0" dirty="0"/>
              <a:t>, </a:t>
            </a:r>
            <a:r>
              <a:rPr lang="es-ES" sz="2500" noProof="0" dirty="0" err="1"/>
              <a:t>including</a:t>
            </a:r>
            <a:r>
              <a:rPr lang="es-ES" sz="2500" noProof="0" dirty="0"/>
              <a:t> </a:t>
            </a:r>
            <a:r>
              <a:rPr lang="es-ES" sz="2500" noProof="0" dirty="0" err="1"/>
              <a:t>lipid</a:t>
            </a:r>
            <a:r>
              <a:rPr lang="es-ES" sz="2500" noProof="0" dirty="0"/>
              <a:t> </a:t>
            </a:r>
            <a:r>
              <a:rPr lang="es-ES" sz="2500" noProof="0" dirty="0" err="1"/>
              <a:t>modification</a:t>
            </a:r>
            <a:r>
              <a:rPr lang="es-ES" sz="2500" noProof="0" dirty="0"/>
              <a:t> (NG238). London: NICE; 2023. Disponible en: </a:t>
            </a:r>
            <a:r>
              <a:rPr lang="es-ES" sz="2500" noProof="0" dirty="0">
                <a:hlinkClick r:id="rId3"/>
              </a:rPr>
              <a:t>https://www.nice.org.uk/guidance/ng238</a:t>
            </a:r>
            <a:endParaRPr lang="es-ES" sz="2500" noProof="0" dirty="0"/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Sociedad Española de Cardiología (SEC). Guías clínicas SEC sobre prevención cardiovascular. Madrid: SEC; 2025. Disponible en: </a:t>
            </a:r>
            <a:r>
              <a:rPr lang="es-ES" sz="2500" noProof="0" dirty="0">
                <a:hlinkClick r:id="rId4"/>
              </a:rPr>
              <a:t>https://www.secardiologia.es</a:t>
            </a:r>
            <a:endParaRPr lang="es-ES" sz="2500" noProof="0" dirty="0"/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Sociedad Española de Diabetes (SED), Sociedad Española de Arteriosclerosis (SEA), Sociedad Española de Medicina Interna (SEMI). Actualización en el tratamiento dietético de la prediabetes y diabetes tipo 2. Madrid: SED; 2025.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American Diabetes </a:t>
            </a:r>
            <a:r>
              <a:rPr lang="es-ES" sz="2500" noProof="0" dirty="0" err="1"/>
              <a:t>Association</a:t>
            </a:r>
            <a:r>
              <a:rPr lang="es-ES" sz="2500" noProof="0" dirty="0"/>
              <a:t> (ADA). </a:t>
            </a:r>
            <a:r>
              <a:rPr lang="es-ES" sz="2500" noProof="0" dirty="0" err="1"/>
              <a:t>Standards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care in diabetes—2025. Diabetes Care. 2025;48(</a:t>
            </a:r>
            <a:r>
              <a:rPr lang="es-ES" sz="2500" noProof="0" dirty="0" err="1"/>
              <a:t>Suppl</a:t>
            </a:r>
            <a:r>
              <a:rPr lang="es-ES" sz="2500" noProof="0" dirty="0"/>
              <a:t> 1):S1–</a:t>
            </a:r>
            <a:r>
              <a:rPr lang="es-ES" sz="2500" noProof="0" dirty="0" err="1"/>
              <a:t>Sxxx</a:t>
            </a:r>
            <a:r>
              <a:rPr lang="es-ES" sz="2500" noProof="0" dirty="0"/>
              <a:t>. doi:10.2337/dc25-SINT.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American </a:t>
            </a:r>
            <a:r>
              <a:rPr lang="es-ES" sz="2500" noProof="0" dirty="0" err="1"/>
              <a:t>Association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</a:t>
            </a:r>
            <a:r>
              <a:rPr lang="es-ES" sz="2500" noProof="0" dirty="0" err="1"/>
              <a:t>Clinical</a:t>
            </a:r>
            <a:r>
              <a:rPr lang="es-ES" sz="2500" noProof="0" dirty="0"/>
              <a:t> </a:t>
            </a:r>
            <a:r>
              <a:rPr lang="es-ES" sz="2500" noProof="0" dirty="0" err="1"/>
              <a:t>Endocrinology</a:t>
            </a:r>
            <a:r>
              <a:rPr lang="es-ES" sz="2500" noProof="0" dirty="0"/>
              <a:t> (AACE). AACE </a:t>
            </a:r>
            <a:r>
              <a:rPr lang="es-ES" sz="2500" noProof="0" dirty="0" err="1"/>
              <a:t>consensus</a:t>
            </a:r>
            <a:r>
              <a:rPr lang="es-ES" sz="2500" noProof="0" dirty="0"/>
              <a:t> </a:t>
            </a:r>
            <a:r>
              <a:rPr lang="es-ES" sz="2500" noProof="0" dirty="0" err="1"/>
              <a:t>statement</a:t>
            </a:r>
            <a:r>
              <a:rPr lang="es-ES" sz="2500" noProof="0" dirty="0"/>
              <a:t>: </a:t>
            </a:r>
            <a:r>
              <a:rPr lang="es-ES" sz="2500" noProof="0" dirty="0" err="1"/>
              <a:t>algorithm</a:t>
            </a:r>
            <a:r>
              <a:rPr lang="es-ES" sz="2500" noProof="0" dirty="0"/>
              <a:t> </a:t>
            </a:r>
            <a:r>
              <a:rPr lang="es-ES" sz="2500" noProof="0" dirty="0" err="1"/>
              <a:t>for</a:t>
            </a:r>
            <a:r>
              <a:rPr lang="es-ES" sz="2500" noProof="0" dirty="0"/>
              <a:t> </a:t>
            </a:r>
            <a:r>
              <a:rPr lang="es-ES" sz="2500" noProof="0" dirty="0" err="1"/>
              <a:t>the</a:t>
            </a:r>
            <a:r>
              <a:rPr lang="es-ES" sz="2500" noProof="0" dirty="0"/>
              <a:t> </a:t>
            </a:r>
            <a:r>
              <a:rPr lang="es-ES" sz="2500" noProof="0" dirty="0" err="1"/>
              <a:t>evaluation</a:t>
            </a:r>
            <a:r>
              <a:rPr lang="es-ES" sz="2500" noProof="0" dirty="0"/>
              <a:t> and </a:t>
            </a:r>
            <a:r>
              <a:rPr lang="es-ES" sz="2500" noProof="0" dirty="0" err="1"/>
              <a:t>treatment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</a:t>
            </a:r>
            <a:r>
              <a:rPr lang="es-ES" sz="2500" noProof="0" dirty="0" err="1"/>
              <a:t>adults</a:t>
            </a:r>
            <a:r>
              <a:rPr lang="es-ES" sz="2500" noProof="0" dirty="0"/>
              <a:t> </a:t>
            </a:r>
            <a:r>
              <a:rPr lang="es-ES" sz="2500" noProof="0" dirty="0" err="1"/>
              <a:t>with</a:t>
            </a:r>
            <a:r>
              <a:rPr lang="es-ES" sz="2500" noProof="0" dirty="0"/>
              <a:t> </a:t>
            </a:r>
            <a:r>
              <a:rPr lang="es-ES" sz="2500" noProof="0" dirty="0" err="1"/>
              <a:t>dyslipidemia</a:t>
            </a:r>
            <a:r>
              <a:rPr lang="es-ES" sz="2500" noProof="0" dirty="0"/>
              <a:t>—2025 </a:t>
            </a:r>
            <a:r>
              <a:rPr lang="es-ES" sz="2500" noProof="0" dirty="0" err="1"/>
              <a:t>update</a:t>
            </a:r>
            <a:r>
              <a:rPr lang="es-ES" sz="2500" noProof="0" dirty="0"/>
              <a:t>. </a:t>
            </a:r>
            <a:r>
              <a:rPr lang="es-ES" sz="2500" noProof="0" dirty="0" err="1"/>
              <a:t>Endocr</a:t>
            </a:r>
            <a:r>
              <a:rPr lang="es-ES" sz="2500" noProof="0" dirty="0"/>
              <a:t> </a:t>
            </a:r>
            <a:r>
              <a:rPr lang="es-ES" sz="2500" noProof="0" dirty="0" err="1"/>
              <a:t>Pract</a:t>
            </a:r>
            <a:r>
              <a:rPr lang="es-ES" sz="2500" noProof="0" dirty="0"/>
              <a:t>. 2025;31(1):</a:t>
            </a:r>
            <a:r>
              <a:rPr lang="es-ES" sz="2500" noProof="0" dirty="0" err="1"/>
              <a:t>xx</a:t>
            </a:r>
            <a:r>
              <a:rPr lang="es-ES" sz="2500" noProof="0" dirty="0"/>
              <a:t>–</a:t>
            </a:r>
            <a:r>
              <a:rPr lang="es-ES" sz="2500" noProof="0" dirty="0" err="1"/>
              <a:t>xx</a:t>
            </a:r>
            <a:r>
              <a:rPr lang="es-ES" sz="2500" noProof="0" dirty="0"/>
              <a:t>. doi:10.1016/j.eprac.2025.xxxx.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Delgado-Lista J, et al. Guía práctica SEA sobre lipoproteína(a), basada en el consenso de la Sociedad Española de Arteriosclerosis. Clin </a:t>
            </a:r>
            <a:r>
              <a:rPr lang="es-ES" sz="2500" noProof="0" dirty="0" err="1"/>
              <a:t>Investig</a:t>
            </a:r>
            <a:r>
              <a:rPr lang="es-ES" sz="2500" noProof="0" dirty="0"/>
              <a:t> </a:t>
            </a:r>
            <a:r>
              <a:rPr lang="es-ES" sz="2500" noProof="0" dirty="0" err="1"/>
              <a:t>Arterioscler</a:t>
            </a:r>
            <a:r>
              <a:rPr lang="es-ES" sz="2500" noProof="0" dirty="0"/>
              <a:t>. 2024;36(4):243–266. doi:10.1016/j.arteri.2024.03.001.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Endocrine </a:t>
            </a:r>
            <a:r>
              <a:rPr lang="es-ES" sz="2500" noProof="0" dirty="0" err="1"/>
              <a:t>Society</a:t>
            </a:r>
            <a:r>
              <a:rPr lang="es-ES" sz="2500" noProof="0" dirty="0"/>
              <a:t>. </a:t>
            </a:r>
            <a:r>
              <a:rPr lang="es-ES" sz="2500" noProof="0" dirty="0" err="1"/>
              <a:t>Clinical</a:t>
            </a:r>
            <a:r>
              <a:rPr lang="es-ES" sz="2500" noProof="0" dirty="0"/>
              <a:t> </a:t>
            </a:r>
            <a:r>
              <a:rPr lang="es-ES" sz="2500" noProof="0" dirty="0" err="1"/>
              <a:t>practice</a:t>
            </a:r>
            <a:r>
              <a:rPr lang="es-ES" sz="2500" noProof="0" dirty="0"/>
              <a:t> </a:t>
            </a:r>
            <a:r>
              <a:rPr lang="es-ES" sz="2500" noProof="0" dirty="0" err="1"/>
              <a:t>guidelines</a:t>
            </a:r>
            <a:r>
              <a:rPr lang="es-ES" sz="2500" noProof="0" dirty="0"/>
              <a:t>. Washington (DC): Endocrine </a:t>
            </a:r>
            <a:r>
              <a:rPr lang="es-ES" sz="2500" noProof="0" dirty="0" err="1"/>
              <a:t>Society</a:t>
            </a:r>
            <a:r>
              <a:rPr lang="es-ES" sz="2500" noProof="0" dirty="0"/>
              <a:t>; 2024–2025. Disponible en: </a:t>
            </a:r>
            <a:r>
              <a:rPr lang="es-ES" sz="2500" noProof="0" dirty="0">
                <a:hlinkClick r:id="rId5"/>
              </a:rPr>
              <a:t>https://www.endocrine.org/clinical-practice-guidelines</a:t>
            </a:r>
            <a:endParaRPr lang="es-ES" sz="2500" noProof="0" dirty="0"/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Kidney </a:t>
            </a:r>
            <a:r>
              <a:rPr lang="es-ES" sz="2500" noProof="0" dirty="0" err="1"/>
              <a:t>Disease</a:t>
            </a:r>
            <a:r>
              <a:rPr lang="es-ES" sz="2500" noProof="0" dirty="0"/>
              <a:t>: </a:t>
            </a:r>
            <a:r>
              <a:rPr lang="es-ES" sz="2500" noProof="0" dirty="0" err="1"/>
              <a:t>Improving</a:t>
            </a:r>
            <a:r>
              <a:rPr lang="es-ES" sz="2500" noProof="0" dirty="0"/>
              <a:t> Global </a:t>
            </a:r>
            <a:r>
              <a:rPr lang="es-ES" sz="2500" noProof="0" dirty="0" err="1"/>
              <a:t>Outcomes</a:t>
            </a:r>
            <a:r>
              <a:rPr lang="es-ES" sz="2500" noProof="0" dirty="0"/>
              <a:t> (KDIGO). KDIGO 2024 </a:t>
            </a:r>
            <a:r>
              <a:rPr lang="es-ES" sz="2500" noProof="0" dirty="0" err="1"/>
              <a:t>clinical</a:t>
            </a:r>
            <a:r>
              <a:rPr lang="es-ES" sz="2500" noProof="0" dirty="0"/>
              <a:t> </a:t>
            </a:r>
            <a:r>
              <a:rPr lang="es-ES" sz="2500" noProof="0" dirty="0" err="1"/>
              <a:t>practice</a:t>
            </a:r>
            <a:r>
              <a:rPr lang="es-ES" sz="2500" noProof="0" dirty="0"/>
              <a:t> </a:t>
            </a:r>
            <a:r>
              <a:rPr lang="es-ES" sz="2500" noProof="0" dirty="0" err="1"/>
              <a:t>guideline</a:t>
            </a:r>
            <a:r>
              <a:rPr lang="es-ES" sz="2500" noProof="0" dirty="0"/>
              <a:t> </a:t>
            </a:r>
            <a:r>
              <a:rPr lang="es-ES" sz="2500" noProof="0" dirty="0" err="1"/>
              <a:t>for</a:t>
            </a:r>
            <a:r>
              <a:rPr lang="es-ES" sz="2500" noProof="0" dirty="0"/>
              <a:t> </a:t>
            </a:r>
            <a:r>
              <a:rPr lang="es-ES" sz="2500" noProof="0" dirty="0" err="1"/>
              <a:t>the</a:t>
            </a:r>
            <a:r>
              <a:rPr lang="es-ES" sz="2500" noProof="0" dirty="0"/>
              <a:t> </a:t>
            </a:r>
            <a:r>
              <a:rPr lang="es-ES" sz="2500" noProof="0" dirty="0" err="1"/>
              <a:t>evaluation</a:t>
            </a:r>
            <a:r>
              <a:rPr lang="es-ES" sz="2500" noProof="0" dirty="0"/>
              <a:t> and </a:t>
            </a:r>
            <a:r>
              <a:rPr lang="es-ES" sz="2500" noProof="0" dirty="0" err="1"/>
              <a:t>management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</a:t>
            </a:r>
            <a:r>
              <a:rPr lang="es-ES" sz="2500" noProof="0" dirty="0" err="1"/>
              <a:t>chronic</a:t>
            </a:r>
            <a:r>
              <a:rPr lang="es-ES" sz="2500" noProof="0" dirty="0"/>
              <a:t> </a:t>
            </a:r>
            <a:r>
              <a:rPr lang="es-ES" sz="2500" noProof="0" dirty="0" err="1"/>
              <a:t>kidney</a:t>
            </a:r>
            <a:r>
              <a:rPr lang="es-ES" sz="2500" noProof="0" dirty="0"/>
              <a:t> </a:t>
            </a:r>
            <a:r>
              <a:rPr lang="es-ES" sz="2500" noProof="0" dirty="0" err="1"/>
              <a:t>disease</a:t>
            </a:r>
            <a:r>
              <a:rPr lang="es-ES" sz="2500" noProof="0" dirty="0"/>
              <a:t>. Kidney </a:t>
            </a:r>
            <a:r>
              <a:rPr lang="es-ES" sz="2500" noProof="0" dirty="0" err="1"/>
              <a:t>Int</a:t>
            </a:r>
            <a:r>
              <a:rPr lang="es-ES" sz="2500" noProof="0" dirty="0"/>
              <a:t>. 2024;105(</a:t>
            </a:r>
            <a:r>
              <a:rPr lang="es-ES" sz="2500" noProof="0" dirty="0" err="1"/>
              <a:t>Suppl</a:t>
            </a:r>
            <a:r>
              <a:rPr lang="es-ES" sz="2500" noProof="0" dirty="0"/>
              <a:t> 3):S1–S150. doi:10.1016/j.kint.2023.10.xxx.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Kidney </a:t>
            </a:r>
            <a:r>
              <a:rPr lang="es-ES" sz="2500" noProof="0" dirty="0" err="1"/>
              <a:t>Disease</a:t>
            </a:r>
            <a:r>
              <a:rPr lang="es-ES" sz="2500" noProof="0" dirty="0"/>
              <a:t>: </a:t>
            </a:r>
            <a:r>
              <a:rPr lang="es-ES" sz="2500" noProof="0" dirty="0" err="1"/>
              <a:t>Improving</a:t>
            </a:r>
            <a:r>
              <a:rPr lang="es-ES" sz="2500" noProof="0" dirty="0"/>
              <a:t> Global </a:t>
            </a:r>
            <a:r>
              <a:rPr lang="es-ES" sz="2500" noProof="0" dirty="0" err="1"/>
              <a:t>Outcomes</a:t>
            </a:r>
            <a:r>
              <a:rPr lang="es-ES" sz="2500" noProof="0" dirty="0"/>
              <a:t> (KDIGO). KDIGO 2026 </a:t>
            </a:r>
            <a:r>
              <a:rPr lang="es-ES" sz="2500" noProof="0" dirty="0" err="1"/>
              <a:t>clinical</a:t>
            </a:r>
            <a:r>
              <a:rPr lang="es-ES" sz="2500" noProof="0" dirty="0"/>
              <a:t> </a:t>
            </a:r>
            <a:r>
              <a:rPr lang="es-ES" sz="2500" noProof="0" dirty="0" err="1"/>
              <a:t>practice</a:t>
            </a:r>
            <a:r>
              <a:rPr lang="es-ES" sz="2500" noProof="0" dirty="0"/>
              <a:t> </a:t>
            </a:r>
            <a:r>
              <a:rPr lang="es-ES" sz="2500" noProof="0" dirty="0" err="1"/>
              <a:t>guideline</a:t>
            </a:r>
            <a:r>
              <a:rPr lang="es-ES" sz="2500" noProof="0" dirty="0"/>
              <a:t> </a:t>
            </a:r>
            <a:r>
              <a:rPr lang="es-ES" sz="2500" noProof="0" dirty="0" err="1"/>
              <a:t>for</a:t>
            </a:r>
            <a:r>
              <a:rPr lang="es-ES" sz="2500" noProof="0" dirty="0"/>
              <a:t> </a:t>
            </a:r>
            <a:r>
              <a:rPr lang="es-ES" sz="2500" noProof="0" dirty="0" err="1"/>
              <a:t>the</a:t>
            </a:r>
            <a:r>
              <a:rPr lang="es-ES" sz="2500" noProof="0" dirty="0"/>
              <a:t> </a:t>
            </a:r>
            <a:r>
              <a:rPr lang="es-ES" sz="2500" noProof="0" dirty="0" err="1"/>
              <a:t>management</a:t>
            </a:r>
            <a:r>
              <a:rPr lang="es-ES" sz="2500" noProof="0" dirty="0"/>
              <a:t> </a:t>
            </a:r>
            <a:r>
              <a:rPr lang="es-ES" sz="2500" noProof="0" dirty="0" err="1"/>
              <a:t>of</a:t>
            </a:r>
            <a:r>
              <a:rPr lang="es-ES" sz="2500" noProof="0" dirty="0"/>
              <a:t> anemia in </a:t>
            </a:r>
            <a:r>
              <a:rPr lang="es-ES" sz="2500" noProof="0" dirty="0" err="1"/>
              <a:t>chronic</a:t>
            </a:r>
            <a:r>
              <a:rPr lang="es-ES" sz="2500" noProof="0" dirty="0"/>
              <a:t> </a:t>
            </a:r>
            <a:r>
              <a:rPr lang="es-ES" sz="2500" noProof="0" dirty="0" err="1"/>
              <a:t>kidney</a:t>
            </a:r>
            <a:r>
              <a:rPr lang="es-ES" sz="2500" noProof="0" dirty="0"/>
              <a:t> </a:t>
            </a:r>
            <a:r>
              <a:rPr lang="es-ES" sz="2500" noProof="0" dirty="0" err="1"/>
              <a:t>disease</a:t>
            </a:r>
            <a:r>
              <a:rPr lang="es-ES" sz="2500" noProof="0" dirty="0"/>
              <a:t>. Kidney </a:t>
            </a:r>
            <a:r>
              <a:rPr lang="es-ES" sz="2500" noProof="0" dirty="0" err="1"/>
              <a:t>Int</a:t>
            </a:r>
            <a:r>
              <a:rPr lang="es-ES" sz="2500" noProof="0" dirty="0"/>
              <a:t>. 2026;109(</a:t>
            </a:r>
            <a:r>
              <a:rPr lang="es-ES" sz="2500" noProof="0" dirty="0" err="1"/>
              <a:t>Suppl</a:t>
            </a:r>
            <a:r>
              <a:rPr lang="es-ES" sz="2500" noProof="0" dirty="0"/>
              <a:t> 1):S1–S99. doi:10.1016/j.kint.2026.01.xxx.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500" noProof="0" dirty="0"/>
              <a:t>Sociedad Española de Cardiología (SEC), Sociedad Española de Arteriosclerosis (SEA), Sociedad Española de Endocrinología y Nutrición (SEEN), Sociedad Española de Medicina Interna (SEMI), Sociedad Española de Medicina Familiar y Comunitaria (</a:t>
            </a:r>
            <a:r>
              <a:rPr lang="es-ES" sz="2500" noProof="0" dirty="0" err="1"/>
              <a:t>semFYC</a:t>
            </a:r>
            <a:r>
              <a:rPr lang="es-ES" sz="2500" noProof="0" dirty="0"/>
              <a:t>), Sociedad Española de Médicos de Atención Primaria (SEMERGEN), Sociedad Española de Médicos Generales y de Familia (SEMG), Sociedad Española de Nefrología (SEN), Sociedad Española de Angiología y Cirugía Vascular (SEACV). Uso de nuevas terapias hipolipemiantes en la práctica clínica: documento de consenso multidisciplinar. Madrid: SEC; 2024.</a:t>
            </a:r>
            <a:endParaRPr lang="es-ES" sz="1600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03B3B36-A23A-1772-C983-348E6FA82468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282848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E1901-36B6-4C97-8688-5398FFBF3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4385" name="Object 1153" hidden="1">
            <a:extLst>
              <a:ext uri="{FF2B5EF4-FFF2-40B4-BE49-F238E27FC236}">
                <a16:creationId xmlns:a16="http://schemas.microsoft.com/office/drawing/2014/main" id="{B5911B22-1FC4-48AC-2C16-2068FBE8F3A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864385" name="Object 1153" hidden="1">
                        <a:extLst>
                          <a:ext uri="{FF2B5EF4-FFF2-40B4-BE49-F238E27FC236}">
                            <a16:creationId xmlns:a16="http://schemas.microsoft.com/office/drawing/2014/main" id="{B5911B22-1FC4-48AC-2C16-2068FBE8F3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D6837893-CAEE-413C-DEDB-7FBAA5C894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1" y="1"/>
            <a:ext cx="158751" cy="15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anchor="ctr" anchorCtr="0">
            <a:noAutofit/>
          </a:bodyPr>
          <a:lstStyle/>
          <a:p>
            <a:pPr marL="0" marR="0" lvl="0" indent="0" algn="ctr" defTabSz="914377" rtl="0" eaLnBrk="1" fontAlgn="base" latinLnBrk="0" hangingPunct="1">
              <a:lnSpc>
                <a:spcPts val="3551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5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07926EA-82D0-A9E0-1252-79E23A91BEC7}"/>
              </a:ext>
            </a:extLst>
          </p:cNvPr>
          <p:cNvGrpSpPr/>
          <p:nvPr/>
        </p:nvGrpSpPr>
        <p:grpSpPr>
          <a:xfrm>
            <a:off x="0" y="10608"/>
            <a:ext cx="12192000" cy="6858000"/>
            <a:chOff x="3329" y="0"/>
            <a:chExt cx="9144000" cy="5143500"/>
          </a:xfrm>
        </p:grpSpPr>
        <p:pic>
          <p:nvPicPr>
            <p:cNvPr id="7" name="Imagen 6" descr="Imagen que contiene persona, hombre, azul, sostener&#10;&#10;Descripción generada automáticamente">
              <a:extLst>
                <a:ext uri="{FF2B5EF4-FFF2-40B4-BE49-F238E27FC236}">
                  <a16:creationId xmlns:a16="http://schemas.microsoft.com/office/drawing/2014/main" id="{8D79BD96-95DF-D811-9C35-9FE02A849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29" y="0"/>
              <a:ext cx="9144000" cy="514350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F69E91B2-AF37-5C71-D299-8B8982A749CC}"/>
                </a:ext>
              </a:extLst>
            </p:cNvPr>
            <p:cNvGrpSpPr/>
            <p:nvPr/>
          </p:nvGrpSpPr>
          <p:grpSpPr>
            <a:xfrm>
              <a:off x="483338" y="574159"/>
              <a:ext cx="1334830" cy="413518"/>
              <a:chOff x="7785861" y="4639396"/>
              <a:chExt cx="1111660" cy="344382"/>
            </a:xfrm>
          </p:grpSpPr>
          <p:sp>
            <p:nvSpPr>
              <p:cNvPr id="11" name="Forma libre 10">
                <a:extLst>
                  <a:ext uri="{FF2B5EF4-FFF2-40B4-BE49-F238E27FC236}">
                    <a16:creationId xmlns:a16="http://schemas.microsoft.com/office/drawing/2014/main" id="{6D837F7C-608F-F4A1-8E8E-7B673712EF8B}"/>
                  </a:ext>
                </a:extLst>
              </p:cNvPr>
              <p:cNvSpPr/>
              <p:nvPr/>
            </p:nvSpPr>
            <p:spPr>
              <a:xfrm>
                <a:off x="7785861" y="4639396"/>
                <a:ext cx="256158" cy="344382"/>
              </a:xfrm>
              <a:custGeom>
                <a:avLst/>
                <a:gdLst>
                  <a:gd name="connsiteX0" fmla="*/ 107295 w 139455"/>
                  <a:gd name="connsiteY0" fmla="*/ 11790 h 187485"/>
                  <a:gd name="connsiteX1" fmla="*/ 107295 w 139455"/>
                  <a:gd name="connsiteY1" fmla="*/ 0 h 187485"/>
                  <a:gd name="connsiteX2" fmla="*/ 46294 w 139455"/>
                  <a:gd name="connsiteY2" fmla="*/ 32046 h 187485"/>
                  <a:gd name="connsiteX3" fmla="*/ 39296 w 139455"/>
                  <a:gd name="connsiteY3" fmla="*/ 43610 h 187485"/>
                  <a:gd name="connsiteX4" fmla="*/ 39296 w 139455"/>
                  <a:gd name="connsiteY4" fmla="*/ 55400 h 187485"/>
                  <a:gd name="connsiteX5" fmla="*/ 100310 w 139455"/>
                  <a:gd name="connsiteY5" fmla="*/ 23353 h 187485"/>
                  <a:gd name="connsiteX6" fmla="*/ 107295 w 139455"/>
                  <a:gd name="connsiteY6" fmla="*/ 11790 h 187485"/>
                  <a:gd name="connsiteX7" fmla="*/ 107466 w 139455"/>
                  <a:gd name="connsiteY7" fmla="*/ 39279 h 187485"/>
                  <a:gd name="connsiteX8" fmla="*/ 46459 w 139455"/>
                  <a:gd name="connsiteY8" fmla="*/ 71325 h 187485"/>
                  <a:gd name="connsiteX9" fmla="*/ 39466 w 139455"/>
                  <a:gd name="connsiteY9" fmla="*/ 82889 h 187485"/>
                  <a:gd name="connsiteX10" fmla="*/ 39466 w 139455"/>
                  <a:gd name="connsiteY10" fmla="*/ 94678 h 187485"/>
                  <a:gd name="connsiteX11" fmla="*/ 100475 w 139455"/>
                  <a:gd name="connsiteY11" fmla="*/ 62638 h 187485"/>
                  <a:gd name="connsiteX12" fmla="*/ 107466 w 139455"/>
                  <a:gd name="connsiteY12" fmla="*/ 51069 h 187485"/>
                  <a:gd name="connsiteX13" fmla="*/ 107466 w 139455"/>
                  <a:gd name="connsiteY13" fmla="*/ 39279 h 187485"/>
                  <a:gd name="connsiteX14" fmla="*/ 39466 w 139455"/>
                  <a:gd name="connsiteY14" fmla="*/ 122167 h 187485"/>
                  <a:gd name="connsiteX15" fmla="*/ 39466 w 139455"/>
                  <a:gd name="connsiteY15" fmla="*/ 133951 h 187485"/>
                  <a:gd name="connsiteX16" fmla="*/ 100475 w 139455"/>
                  <a:gd name="connsiteY16" fmla="*/ 101905 h 187485"/>
                  <a:gd name="connsiteX17" fmla="*/ 107466 w 139455"/>
                  <a:gd name="connsiteY17" fmla="*/ 90347 h 187485"/>
                  <a:gd name="connsiteX18" fmla="*/ 107466 w 139455"/>
                  <a:gd name="connsiteY18" fmla="*/ 78558 h 187485"/>
                  <a:gd name="connsiteX19" fmla="*/ 46459 w 139455"/>
                  <a:gd name="connsiteY19" fmla="*/ 110598 h 187485"/>
                  <a:gd name="connsiteX20" fmla="*/ 39466 w 139455"/>
                  <a:gd name="connsiteY20" fmla="*/ 122167 h 187485"/>
                  <a:gd name="connsiteX21" fmla="*/ 135911 w 139455"/>
                  <a:gd name="connsiteY21" fmla="*/ 95809 h 187485"/>
                  <a:gd name="connsiteX22" fmla="*/ 133008 w 139455"/>
                  <a:gd name="connsiteY22" fmla="*/ 94672 h 187485"/>
                  <a:gd name="connsiteX23" fmla="*/ 121920 w 139455"/>
                  <a:gd name="connsiteY23" fmla="*/ 100488 h 187485"/>
                  <a:gd name="connsiteX24" fmla="*/ 120729 w 139455"/>
                  <a:gd name="connsiteY24" fmla="*/ 103347 h 187485"/>
                  <a:gd name="connsiteX25" fmla="*/ 122428 w 139455"/>
                  <a:gd name="connsiteY25" fmla="*/ 123475 h 187485"/>
                  <a:gd name="connsiteX26" fmla="*/ 73087 w 139455"/>
                  <a:gd name="connsiteY26" fmla="*/ 170658 h 187485"/>
                  <a:gd name="connsiteX27" fmla="*/ 16725 w 139455"/>
                  <a:gd name="connsiteY27" fmla="*/ 117788 h 187485"/>
                  <a:gd name="connsiteX28" fmla="*/ 24499 w 139455"/>
                  <a:gd name="connsiteY28" fmla="*/ 90170 h 187485"/>
                  <a:gd name="connsiteX29" fmla="*/ 24602 w 139455"/>
                  <a:gd name="connsiteY29" fmla="*/ 87171 h 187485"/>
                  <a:gd name="connsiteX30" fmla="*/ 18094 w 139455"/>
                  <a:gd name="connsiteY30" fmla="*/ 75345 h 187485"/>
                  <a:gd name="connsiteX31" fmla="*/ 14640 w 139455"/>
                  <a:gd name="connsiteY31" fmla="*/ 75088 h 187485"/>
                  <a:gd name="connsiteX32" fmla="*/ 94 w 139455"/>
                  <a:gd name="connsiteY32" fmla="*/ 121483 h 187485"/>
                  <a:gd name="connsiteX33" fmla="*/ 66994 w 139455"/>
                  <a:gd name="connsiteY33" fmla="*/ 187433 h 187485"/>
                  <a:gd name="connsiteX34" fmla="*/ 139455 w 139455"/>
                  <a:gd name="connsiteY34" fmla="*/ 117794 h 187485"/>
                  <a:gd name="connsiteX35" fmla="*/ 135911 w 139455"/>
                  <a:gd name="connsiteY35" fmla="*/ 95809 h 18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55" h="187485">
                    <a:moveTo>
                      <a:pt x="107295" y="11790"/>
                    </a:moveTo>
                    <a:lnTo>
                      <a:pt x="107295" y="0"/>
                    </a:lnTo>
                    <a:lnTo>
                      <a:pt x="46294" y="32046"/>
                    </a:lnTo>
                    <a:cubicBezTo>
                      <a:pt x="41997" y="34300"/>
                      <a:pt x="39296" y="38760"/>
                      <a:pt x="39296" y="43610"/>
                    </a:cubicBezTo>
                    <a:lnTo>
                      <a:pt x="39296" y="55400"/>
                    </a:lnTo>
                    <a:lnTo>
                      <a:pt x="100310" y="23353"/>
                    </a:lnTo>
                    <a:cubicBezTo>
                      <a:pt x="104612" y="21093"/>
                      <a:pt x="107295" y="16640"/>
                      <a:pt x="107295" y="11790"/>
                    </a:cubicBezTo>
                    <a:moveTo>
                      <a:pt x="107466" y="39279"/>
                    </a:moveTo>
                    <a:lnTo>
                      <a:pt x="46459" y="71325"/>
                    </a:lnTo>
                    <a:cubicBezTo>
                      <a:pt x="42168" y="73585"/>
                      <a:pt x="39466" y="78038"/>
                      <a:pt x="39466" y="82889"/>
                    </a:cubicBezTo>
                    <a:lnTo>
                      <a:pt x="39466" y="94678"/>
                    </a:lnTo>
                    <a:lnTo>
                      <a:pt x="100475" y="62638"/>
                    </a:lnTo>
                    <a:cubicBezTo>
                      <a:pt x="104771" y="60378"/>
                      <a:pt x="107466" y="55919"/>
                      <a:pt x="107466" y="51069"/>
                    </a:cubicBezTo>
                    <a:lnTo>
                      <a:pt x="107466" y="39279"/>
                    </a:lnTo>
                    <a:close/>
                    <a:moveTo>
                      <a:pt x="39466" y="122167"/>
                    </a:moveTo>
                    <a:lnTo>
                      <a:pt x="39466" y="133951"/>
                    </a:lnTo>
                    <a:lnTo>
                      <a:pt x="100475" y="101905"/>
                    </a:lnTo>
                    <a:cubicBezTo>
                      <a:pt x="104771" y="99651"/>
                      <a:pt x="107466" y="95198"/>
                      <a:pt x="107466" y="90347"/>
                    </a:cubicBezTo>
                    <a:lnTo>
                      <a:pt x="107466" y="78558"/>
                    </a:lnTo>
                    <a:lnTo>
                      <a:pt x="46459" y="110598"/>
                    </a:lnTo>
                    <a:cubicBezTo>
                      <a:pt x="42162" y="112864"/>
                      <a:pt x="39466" y="117317"/>
                      <a:pt x="39466" y="122167"/>
                    </a:cubicBezTo>
                    <a:moveTo>
                      <a:pt x="135911" y="95809"/>
                    </a:moveTo>
                    <a:cubicBezTo>
                      <a:pt x="135520" y="94617"/>
                      <a:pt x="134126" y="94086"/>
                      <a:pt x="133008" y="94672"/>
                    </a:cubicBezTo>
                    <a:lnTo>
                      <a:pt x="121920" y="100488"/>
                    </a:lnTo>
                    <a:cubicBezTo>
                      <a:pt x="120888" y="101038"/>
                      <a:pt x="120411" y="102223"/>
                      <a:pt x="120729" y="103347"/>
                    </a:cubicBezTo>
                    <a:cubicBezTo>
                      <a:pt x="122514" y="109651"/>
                      <a:pt x="123174" y="116438"/>
                      <a:pt x="122428" y="123475"/>
                    </a:cubicBezTo>
                    <a:cubicBezTo>
                      <a:pt x="119739" y="148942"/>
                      <a:pt x="98653" y="169082"/>
                      <a:pt x="73087" y="170658"/>
                    </a:cubicBezTo>
                    <a:cubicBezTo>
                      <a:pt x="42290" y="172564"/>
                      <a:pt x="16725" y="148154"/>
                      <a:pt x="16725" y="117788"/>
                    </a:cubicBezTo>
                    <a:cubicBezTo>
                      <a:pt x="16725" y="107665"/>
                      <a:pt x="19572" y="98203"/>
                      <a:pt x="24499" y="90170"/>
                    </a:cubicBezTo>
                    <a:cubicBezTo>
                      <a:pt x="25061" y="89248"/>
                      <a:pt x="25116" y="88112"/>
                      <a:pt x="24602" y="87171"/>
                    </a:cubicBezTo>
                    <a:lnTo>
                      <a:pt x="18094" y="75345"/>
                    </a:lnTo>
                    <a:cubicBezTo>
                      <a:pt x="17372" y="74037"/>
                      <a:pt x="15557" y="73915"/>
                      <a:pt x="14640" y="75088"/>
                    </a:cubicBezTo>
                    <a:cubicBezTo>
                      <a:pt x="4782" y="87782"/>
                      <a:pt x="-804" y="103964"/>
                      <a:pt x="94" y="121483"/>
                    </a:cubicBezTo>
                    <a:cubicBezTo>
                      <a:pt x="1953" y="157213"/>
                      <a:pt x="31228" y="186064"/>
                      <a:pt x="66994" y="187433"/>
                    </a:cubicBezTo>
                    <a:cubicBezTo>
                      <a:pt x="106751" y="188953"/>
                      <a:pt x="139455" y="157189"/>
                      <a:pt x="139455" y="117794"/>
                    </a:cubicBezTo>
                    <a:cubicBezTo>
                      <a:pt x="139455" y="110103"/>
                      <a:pt x="138209" y="102711"/>
                      <a:pt x="135911" y="95809"/>
                    </a:cubicBezTo>
                  </a:path>
                </a:pathLst>
              </a:custGeom>
              <a:solidFill>
                <a:schemeClr val="accent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21AA95D2-48BB-FD48-B6AB-38EE9CA86224}"/>
                  </a:ext>
                </a:extLst>
              </p:cNvPr>
              <p:cNvSpPr/>
              <p:nvPr/>
            </p:nvSpPr>
            <p:spPr>
              <a:xfrm>
                <a:off x="8098546" y="4754028"/>
                <a:ext cx="798975" cy="174628"/>
              </a:xfrm>
              <a:custGeom>
                <a:avLst/>
                <a:gdLst>
                  <a:gd name="connsiteX0" fmla="*/ 418218 w 434970"/>
                  <a:gd name="connsiteY0" fmla="*/ 7990 h 95069"/>
                  <a:gd name="connsiteX1" fmla="*/ 418218 w 434970"/>
                  <a:gd name="connsiteY1" fmla="*/ 93781 h 95069"/>
                  <a:gd name="connsiteX2" fmla="*/ 434970 w 434970"/>
                  <a:gd name="connsiteY2" fmla="*/ 93781 h 95069"/>
                  <a:gd name="connsiteX3" fmla="*/ 434970 w 434970"/>
                  <a:gd name="connsiteY3" fmla="*/ 3617 h 95069"/>
                  <a:gd name="connsiteX4" fmla="*/ 418218 w 434970"/>
                  <a:gd name="connsiteY4" fmla="*/ 7990 h 95069"/>
                  <a:gd name="connsiteX5" fmla="*/ 279670 w 434970"/>
                  <a:gd name="connsiteY5" fmla="*/ 37617 h 95069"/>
                  <a:gd name="connsiteX6" fmla="*/ 279670 w 434970"/>
                  <a:gd name="connsiteY6" fmla="*/ 31307 h 95069"/>
                  <a:gd name="connsiteX7" fmla="*/ 263565 w 434970"/>
                  <a:gd name="connsiteY7" fmla="*/ 31307 h 95069"/>
                  <a:gd name="connsiteX8" fmla="*/ 263565 w 434970"/>
                  <a:gd name="connsiteY8" fmla="*/ 93787 h 95069"/>
                  <a:gd name="connsiteX9" fmla="*/ 280306 w 434970"/>
                  <a:gd name="connsiteY9" fmla="*/ 93787 h 95069"/>
                  <a:gd name="connsiteX10" fmla="*/ 280306 w 434970"/>
                  <a:gd name="connsiteY10" fmla="*/ 54490 h 95069"/>
                  <a:gd name="connsiteX11" fmla="*/ 295518 w 434970"/>
                  <a:gd name="connsiteY11" fmla="*/ 45473 h 95069"/>
                  <a:gd name="connsiteX12" fmla="*/ 301575 w 434970"/>
                  <a:gd name="connsiteY12" fmla="*/ 46121 h 95069"/>
                  <a:gd name="connsiteX13" fmla="*/ 303512 w 434970"/>
                  <a:gd name="connsiteY13" fmla="*/ 30525 h 95069"/>
                  <a:gd name="connsiteX14" fmla="*/ 297834 w 434970"/>
                  <a:gd name="connsiteY14" fmla="*/ 30012 h 95069"/>
                  <a:gd name="connsiteX15" fmla="*/ 279670 w 434970"/>
                  <a:gd name="connsiteY15" fmla="*/ 37617 h 95069"/>
                  <a:gd name="connsiteX16" fmla="*/ 353776 w 434970"/>
                  <a:gd name="connsiteY16" fmla="*/ 71881 h 95069"/>
                  <a:gd name="connsiteX17" fmla="*/ 338698 w 434970"/>
                  <a:gd name="connsiteY17" fmla="*/ 79608 h 95069"/>
                  <a:gd name="connsiteX18" fmla="*/ 322196 w 434970"/>
                  <a:gd name="connsiteY18" fmla="*/ 62608 h 95069"/>
                  <a:gd name="connsiteX19" fmla="*/ 338313 w 434970"/>
                  <a:gd name="connsiteY19" fmla="*/ 45473 h 95069"/>
                  <a:gd name="connsiteX20" fmla="*/ 353776 w 434970"/>
                  <a:gd name="connsiteY20" fmla="*/ 53201 h 95069"/>
                  <a:gd name="connsiteX21" fmla="*/ 353776 w 434970"/>
                  <a:gd name="connsiteY21" fmla="*/ 71881 h 95069"/>
                  <a:gd name="connsiteX22" fmla="*/ 354423 w 434970"/>
                  <a:gd name="connsiteY22" fmla="*/ 36328 h 95069"/>
                  <a:gd name="connsiteX23" fmla="*/ 336124 w 434970"/>
                  <a:gd name="connsiteY23" fmla="*/ 30018 h 95069"/>
                  <a:gd name="connsiteX24" fmla="*/ 305443 w 434970"/>
                  <a:gd name="connsiteY24" fmla="*/ 62608 h 95069"/>
                  <a:gd name="connsiteX25" fmla="*/ 313444 w 434970"/>
                  <a:gd name="connsiteY25" fmla="*/ 84508 h 95069"/>
                  <a:gd name="connsiteX26" fmla="*/ 337023 w 434970"/>
                  <a:gd name="connsiteY26" fmla="*/ 95070 h 95069"/>
                  <a:gd name="connsiteX27" fmla="*/ 354423 w 434970"/>
                  <a:gd name="connsiteY27" fmla="*/ 88759 h 95069"/>
                  <a:gd name="connsiteX28" fmla="*/ 354423 w 434970"/>
                  <a:gd name="connsiteY28" fmla="*/ 93781 h 95069"/>
                  <a:gd name="connsiteX29" fmla="*/ 370534 w 434970"/>
                  <a:gd name="connsiteY29" fmla="*/ 93781 h 95069"/>
                  <a:gd name="connsiteX30" fmla="*/ 370534 w 434970"/>
                  <a:gd name="connsiteY30" fmla="*/ 31301 h 95069"/>
                  <a:gd name="connsiteX31" fmla="*/ 354423 w 434970"/>
                  <a:gd name="connsiteY31" fmla="*/ 31301 h 95069"/>
                  <a:gd name="connsiteX32" fmla="*/ 354423 w 434970"/>
                  <a:gd name="connsiteY32" fmla="*/ 36328 h 95069"/>
                  <a:gd name="connsiteX33" fmla="*/ 385997 w 434970"/>
                  <a:gd name="connsiteY33" fmla="*/ 93781 h 95069"/>
                  <a:gd name="connsiteX34" fmla="*/ 402749 w 434970"/>
                  <a:gd name="connsiteY34" fmla="*/ 93781 h 95069"/>
                  <a:gd name="connsiteX35" fmla="*/ 402749 w 434970"/>
                  <a:gd name="connsiteY35" fmla="*/ 3617 h 95069"/>
                  <a:gd name="connsiteX36" fmla="*/ 385997 w 434970"/>
                  <a:gd name="connsiteY36" fmla="*/ 7996 h 95069"/>
                  <a:gd name="connsiteX37" fmla="*/ 385997 w 434970"/>
                  <a:gd name="connsiteY37" fmla="*/ 93781 h 95069"/>
                  <a:gd name="connsiteX38" fmla="*/ 239717 w 434970"/>
                  <a:gd name="connsiteY38" fmla="*/ 0 h 95069"/>
                  <a:gd name="connsiteX39" fmla="*/ 228765 w 434970"/>
                  <a:gd name="connsiteY39" fmla="*/ 10690 h 95069"/>
                  <a:gd name="connsiteX40" fmla="*/ 239717 w 434970"/>
                  <a:gd name="connsiteY40" fmla="*/ 21387 h 95069"/>
                  <a:gd name="connsiteX41" fmla="*/ 250676 w 434970"/>
                  <a:gd name="connsiteY41" fmla="*/ 10690 h 95069"/>
                  <a:gd name="connsiteX42" fmla="*/ 239717 w 434970"/>
                  <a:gd name="connsiteY42" fmla="*/ 0 h 95069"/>
                  <a:gd name="connsiteX43" fmla="*/ 48332 w 434970"/>
                  <a:gd name="connsiteY43" fmla="*/ 71881 h 95069"/>
                  <a:gd name="connsiteX44" fmla="*/ 33248 w 434970"/>
                  <a:gd name="connsiteY44" fmla="*/ 79608 h 95069"/>
                  <a:gd name="connsiteX45" fmla="*/ 16752 w 434970"/>
                  <a:gd name="connsiteY45" fmla="*/ 62608 h 95069"/>
                  <a:gd name="connsiteX46" fmla="*/ 32870 w 434970"/>
                  <a:gd name="connsiteY46" fmla="*/ 45473 h 95069"/>
                  <a:gd name="connsiteX47" fmla="*/ 48332 w 434970"/>
                  <a:gd name="connsiteY47" fmla="*/ 53201 h 95069"/>
                  <a:gd name="connsiteX48" fmla="*/ 48332 w 434970"/>
                  <a:gd name="connsiteY48" fmla="*/ 71881 h 95069"/>
                  <a:gd name="connsiteX49" fmla="*/ 48973 w 434970"/>
                  <a:gd name="connsiteY49" fmla="*/ 36328 h 95069"/>
                  <a:gd name="connsiteX50" fmla="*/ 30675 w 434970"/>
                  <a:gd name="connsiteY50" fmla="*/ 30018 h 95069"/>
                  <a:gd name="connsiteX51" fmla="*/ 0 w 434970"/>
                  <a:gd name="connsiteY51" fmla="*/ 62608 h 95069"/>
                  <a:gd name="connsiteX52" fmla="*/ 7988 w 434970"/>
                  <a:gd name="connsiteY52" fmla="*/ 84508 h 95069"/>
                  <a:gd name="connsiteX53" fmla="*/ 31574 w 434970"/>
                  <a:gd name="connsiteY53" fmla="*/ 95070 h 95069"/>
                  <a:gd name="connsiteX54" fmla="*/ 48973 w 434970"/>
                  <a:gd name="connsiteY54" fmla="*/ 88759 h 95069"/>
                  <a:gd name="connsiteX55" fmla="*/ 48973 w 434970"/>
                  <a:gd name="connsiteY55" fmla="*/ 93781 h 95069"/>
                  <a:gd name="connsiteX56" fmla="*/ 65085 w 434970"/>
                  <a:gd name="connsiteY56" fmla="*/ 93781 h 95069"/>
                  <a:gd name="connsiteX57" fmla="*/ 65085 w 434970"/>
                  <a:gd name="connsiteY57" fmla="*/ 31301 h 95069"/>
                  <a:gd name="connsiteX58" fmla="*/ 48973 w 434970"/>
                  <a:gd name="connsiteY58" fmla="*/ 31301 h 95069"/>
                  <a:gd name="connsiteX59" fmla="*/ 48973 w 434970"/>
                  <a:gd name="connsiteY59" fmla="*/ 36328 h 95069"/>
                  <a:gd name="connsiteX60" fmla="*/ 80547 w 434970"/>
                  <a:gd name="connsiteY60" fmla="*/ 93781 h 95069"/>
                  <a:gd name="connsiteX61" fmla="*/ 97306 w 434970"/>
                  <a:gd name="connsiteY61" fmla="*/ 93781 h 95069"/>
                  <a:gd name="connsiteX62" fmla="*/ 97306 w 434970"/>
                  <a:gd name="connsiteY62" fmla="*/ 3617 h 95069"/>
                  <a:gd name="connsiteX63" fmla="*/ 80547 w 434970"/>
                  <a:gd name="connsiteY63" fmla="*/ 7996 h 95069"/>
                  <a:gd name="connsiteX64" fmla="*/ 80547 w 434970"/>
                  <a:gd name="connsiteY64" fmla="*/ 93781 h 95069"/>
                  <a:gd name="connsiteX65" fmla="*/ 188934 w 434970"/>
                  <a:gd name="connsiteY65" fmla="*/ 30012 h 95069"/>
                  <a:gd name="connsiteX66" fmla="*/ 166767 w 434970"/>
                  <a:gd name="connsiteY66" fmla="*/ 39810 h 95069"/>
                  <a:gd name="connsiteX67" fmla="*/ 145760 w 434970"/>
                  <a:gd name="connsiteY67" fmla="*/ 30012 h 95069"/>
                  <a:gd name="connsiteX68" fmla="*/ 128874 w 434970"/>
                  <a:gd name="connsiteY68" fmla="*/ 36328 h 95069"/>
                  <a:gd name="connsiteX69" fmla="*/ 128874 w 434970"/>
                  <a:gd name="connsiteY69" fmla="*/ 31307 h 95069"/>
                  <a:gd name="connsiteX70" fmla="*/ 112756 w 434970"/>
                  <a:gd name="connsiteY70" fmla="*/ 31307 h 95069"/>
                  <a:gd name="connsiteX71" fmla="*/ 112756 w 434970"/>
                  <a:gd name="connsiteY71" fmla="*/ 93787 h 95069"/>
                  <a:gd name="connsiteX72" fmla="*/ 129515 w 434970"/>
                  <a:gd name="connsiteY72" fmla="*/ 93787 h 95069"/>
                  <a:gd name="connsiteX73" fmla="*/ 129515 w 434970"/>
                  <a:gd name="connsiteY73" fmla="*/ 53201 h 95069"/>
                  <a:gd name="connsiteX74" fmla="*/ 144079 w 434970"/>
                  <a:gd name="connsiteY74" fmla="*/ 45473 h 95069"/>
                  <a:gd name="connsiteX75" fmla="*/ 153486 w 434970"/>
                  <a:gd name="connsiteY75" fmla="*/ 49340 h 95069"/>
                  <a:gd name="connsiteX76" fmla="*/ 156578 w 434970"/>
                  <a:gd name="connsiteY76" fmla="*/ 60030 h 95069"/>
                  <a:gd name="connsiteX77" fmla="*/ 156578 w 434970"/>
                  <a:gd name="connsiteY77" fmla="*/ 93781 h 95069"/>
                  <a:gd name="connsiteX78" fmla="*/ 173331 w 434970"/>
                  <a:gd name="connsiteY78" fmla="*/ 93781 h 95069"/>
                  <a:gd name="connsiteX79" fmla="*/ 173331 w 434970"/>
                  <a:gd name="connsiteY79" fmla="*/ 60678 h 95069"/>
                  <a:gd name="connsiteX80" fmla="*/ 172817 w 434970"/>
                  <a:gd name="connsiteY80" fmla="*/ 53714 h 95069"/>
                  <a:gd name="connsiteX81" fmla="*/ 187901 w 434970"/>
                  <a:gd name="connsiteY81" fmla="*/ 45467 h 95069"/>
                  <a:gd name="connsiteX82" fmla="*/ 197307 w 434970"/>
                  <a:gd name="connsiteY82" fmla="*/ 49334 h 95069"/>
                  <a:gd name="connsiteX83" fmla="*/ 200406 w 434970"/>
                  <a:gd name="connsiteY83" fmla="*/ 60024 h 95069"/>
                  <a:gd name="connsiteX84" fmla="*/ 200406 w 434970"/>
                  <a:gd name="connsiteY84" fmla="*/ 93774 h 95069"/>
                  <a:gd name="connsiteX85" fmla="*/ 217152 w 434970"/>
                  <a:gd name="connsiteY85" fmla="*/ 93774 h 95069"/>
                  <a:gd name="connsiteX86" fmla="*/ 217152 w 434970"/>
                  <a:gd name="connsiteY86" fmla="*/ 60671 h 95069"/>
                  <a:gd name="connsiteX87" fmla="*/ 210845 w 434970"/>
                  <a:gd name="connsiteY87" fmla="*/ 40055 h 95069"/>
                  <a:gd name="connsiteX88" fmla="*/ 188934 w 434970"/>
                  <a:gd name="connsiteY88" fmla="*/ 30012 h 95069"/>
                  <a:gd name="connsiteX89" fmla="*/ 231344 w 434970"/>
                  <a:gd name="connsiteY89" fmla="*/ 93781 h 95069"/>
                  <a:gd name="connsiteX90" fmla="*/ 248096 w 434970"/>
                  <a:gd name="connsiteY90" fmla="*/ 93781 h 95069"/>
                  <a:gd name="connsiteX91" fmla="*/ 248096 w 434970"/>
                  <a:gd name="connsiteY91" fmla="*/ 31301 h 95069"/>
                  <a:gd name="connsiteX92" fmla="*/ 231344 w 434970"/>
                  <a:gd name="connsiteY92" fmla="*/ 31301 h 95069"/>
                  <a:gd name="connsiteX93" fmla="*/ 231344 w 434970"/>
                  <a:gd name="connsiteY93" fmla="*/ 93781 h 95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34970" h="95069">
                    <a:moveTo>
                      <a:pt x="418218" y="7990"/>
                    </a:moveTo>
                    <a:lnTo>
                      <a:pt x="418218" y="93781"/>
                    </a:lnTo>
                    <a:lnTo>
                      <a:pt x="434970" y="93781"/>
                    </a:lnTo>
                    <a:lnTo>
                      <a:pt x="434970" y="3617"/>
                    </a:lnTo>
                    <a:lnTo>
                      <a:pt x="418218" y="7990"/>
                    </a:lnTo>
                    <a:close/>
                    <a:moveTo>
                      <a:pt x="279670" y="37617"/>
                    </a:moveTo>
                    <a:lnTo>
                      <a:pt x="279670" y="31307"/>
                    </a:lnTo>
                    <a:lnTo>
                      <a:pt x="263565" y="31307"/>
                    </a:lnTo>
                    <a:lnTo>
                      <a:pt x="263565" y="93787"/>
                    </a:lnTo>
                    <a:lnTo>
                      <a:pt x="280306" y="93787"/>
                    </a:lnTo>
                    <a:lnTo>
                      <a:pt x="280306" y="54490"/>
                    </a:lnTo>
                    <a:cubicBezTo>
                      <a:pt x="282365" y="50763"/>
                      <a:pt x="288172" y="45473"/>
                      <a:pt x="295518" y="45473"/>
                    </a:cubicBezTo>
                    <a:cubicBezTo>
                      <a:pt x="297962" y="45473"/>
                      <a:pt x="300413" y="45736"/>
                      <a:pt x="301575" y="46121"/>
                    </a:cubicBezTo>
                    <a:lnTo>
                      <a:pt x="303512" y="30525"/>
                    </a:lnTo>
                    <a:cubicBezTo>
                      <a:pt x="301697" y="30269"/>
                      <a:pt x="300285" y="30012"/>
                      <a:pt x="297834" y="30012"/>
                    </a:cubicBezTo>
                    <a:cubicBezTo>
                      <a:pt x="290237" y="30018"/>
                      <a:pt x="283404" y="32981"/>
                      <a:pt x="279670" y="37617"/>
                    </a:cubicBezTo>
                    <a:moveTo>
                      <a:pt x="353776" y="71881"/>
                    </a:moveTo>
                    <a:cubicBezTo>
                      <a:pt x="350555" y="76517"/>
                      <a:pt x="345005" y="79608"/>
                      <a:pt x="338698" y="79608"/>
                    </a:cubicBezTo>
                    <a:cubicBezTo>
                      <a:pt x="329285" y="79608"/>
                      <a:pt x="322196" y="72394"/>
                      <a:pt x="322196" y="62608"/>
                    </a:cubicBezTo>
                    <a:cubicBezTo>
                      <a:pt x="322196" y="53591"/>
                      <a:pt x="328515" y="45473"/>
                      <a:pt x="338313" y="45473"/>
                    </a:cubicBezTo>
                    <a:cubicBezTo>
                      <a:pt x="344754" y="45473"/>
                      <a:pt x="350297" y="48564"/>
                      <a:pt x="353776" y="53201"/>
                    </a:cubicBezTo>
                    <a:lnTo>
                      <a:pt x="353776" y="71881"/>
                    </a:lnTo>
                    <a:close/>
                    <a:moveTo>
                      <a:pt x="354423" y="36328"/>
                    </a:moveTo>
                    <a:cubicBezTo>
                      <a:pt x="349522" y="32333"/>
                      <a:pt x="343208" y="30018"/>
                      <a:pt x="336124" y="30018"/>
                    </a:cubicBezTo>
                    <a:cubicBezTo>
                      <a:pt x="319110" y="30018"/>
                      <a:pt x="305443" y="44184"/>
                      <a:pt x="305443" y="62608"/>
                    </a:cubicBezTo>
                    <a:cubicBezTo>
                      <a:pt x="305443" y="71117"/>
                      <a:pt x="308536" y="78839"/>
                      <a:pt x="313444" y="84508"/>
                    </a:cubicBezTo>
                    <a:cubicBezTo>
                      <a:pt x="318974" y="90952"/>
                      <a:pt x="327751" y="95070"/>
                      <a:pt x="337023" y="95070"/>
                    </a:cubicBezTo>
                    <a:cubicBezTo>
                      <a:pt x="343337" y="95070"/>
                      <a:pt x="349265" y="93139"/>
                      <a:pt x="354423" y="88759"/>
                    </a:cubicBezTo>
                    <a:lnTo>
                      <a:pt x="354423" y="93781"/>
                    </a:lnTo>
                    <a:lnTo>
                      <a:pt x="370534" y="93781"/>
                    </a:lnTo>
                    <a:lnTo>
                      <a:pt x="370534" y="31301"/>
                    </a:lnTo>
                    <a:lnTo>
                      <a:pt x="354423" y="31301"/>
                    </a:lnTo>
                    <a:lnTo>
                      <a:pt x="354423" y="36328"/>
                    </a:lnTo>
                    <a:close/>
                    <a:moveTo>
                      <a:pt x="385997" y="93781"/>
                    </a:moveTo>
                    <a:lnTo>
                      <a:pt x="402749" y="93781"/>
                    </a:lnTo>
                    <a:lnTo>
                      <a:pt x="402749" y="3617"/>
                    </a:lnTo>
                    <a:lnTo>
                      <a:pt x="385997" y="7996"/>
                    </a:lnTo>
                    <a:lnTo>
                      <a:pt x="385997" y="93781"/>
                    </a:lnTo>
                    <a:close/>
                    <a:moveTo>
                      <a:pt x="239717" y="0"/>
                    </a:moveTo>
                    <a:cubicBezTo>
                      <a:pt x="233660" y="0"/>
                      <a:pt x="228765" y="4643"/>
                      <a:pt x="228765" y="10690"/>
                    </a:cubicBezTo>
                    <a:cubicBezTo>
                      <a:pt x="228765" y="16750"/>
                      <a:pt x="233660" y="21387"/>
                      <a:pt x="239717" y="21387"/>
                    </a:cubicBezTo>
                    <a:cubicBezTo>
                      <a:pt x="245774" y="21387"/>
                      <a:pt x="250676" y="16750"/>
                      <a:pt x="250676" y="10690"/>
                    </a:cubicBezTo>
                    <a:cubicBezTo>
                      <a:pt x="250676" y="4643"/>
                      <a:pt x="245774" y="0"/>
                      <a:pt x="239717" y="0"/>
                    </a:cubicBezTo>
                    <a:moveTo>
                      <a:pt x="48332" y="71881"/>
                    </a:moveTo>
                    <a:cubicBezTo>
                      <a:pt x="45117" y="76517"/>
                      <a:pt x="39568" y="79608"/>
                      <a:pt x="33248" y="79608"/>
                    </a:cubicBezTo>
                    <a:cubicBezTo>
                      <a:pt x="23842" y="79608"/>
                      <a:pt x="16752" y="72394"/>
                      <a:pt x="16752" y="62608"/>
                    </a:cubicBezTo>
                    <a:cubicBezTo>
                      <a:pt x="16752" y="53591"/>
                      <a:pt x="23072" y="45473"/>
                      <a:pt x="32870" y="45473"/>
                    </a:cubicBezTo>
                    <a:cubicBezTo>
                      <a:pt x="39317" y="45473"/>
                      <a:pt x="44860" y="48564"/>
                      <a:pt x="48332" y="53201"/>
                    </a:cubicBezTo>
                    <a:lnTo>
                      <a:pt x="48332" y="71881"/>
                    </a:lnTo>
                    <a:close/>
                    <a:moveTo>
                      <a:pt x="48973" y="36328"/>
                    </a:moveTo>
                    <a:cubicBezTo>
                      <a:pt x="44079" y="32333"/>
                      <a:pt x="37759" y="30018"/>
                      <a:pt x="30675" y="30018"/>
                    </a:cubicBezTo>
                    <a:cubicBezTo>
                      <a:pt x="13660" y="30018"/>
                      <a:pt x="0" y="44184"/>
                      <a:pt x="0" y="62608"/>
                    </a:cubicBezTo>
                    <a:cubicBezTo>
                      <a:pt x="0" y="71117"/>
                      <a:pt x="3092" y="78839"/>
                      <a:pt x="7988" y="84508"/>
                    </a:cubicBezTo>
                    <a:cubicBezTo>
                      <a:pt x="13531" y="90952"/>
                      <a:pt x="22296" y="95070"/>
                      <a:pt x="31574" y="95070"/>
                    </a:cubicBezTo>
                    <a:cubicBezTo>
                      <a:pt x="37887" y="95070"/>
                      <a:pt x="43822" y="93139"/>
                      <a:pt x="48973" y="88759"/>
                    </a:cubicBezTo>
                    <a:lnTo>
                      <a:pt x="48973" y="93781"/>
                    </a:lnTo>
                    <a:lnTo>
                      <a:pt x="65085" y="93781"/>
                    </a:lnTo>
                    <a:lnTo>
                      <a:pt x="65085" y="31301"/>
                    </a:lnTo>
                    <a:lnTo>
                      <a:pt x="48973" y="31301"/>
                    </a:lnTo>
                    <a:lnTo>
                      <a:pt x="48973" y="36328"/>
                    </a:lnTo>
                    <a:close/>
                    <a:moveTo>
                      <a:pt x="80547" y="93781"/>
                    </a:moveTo>
                    <a:lnTo>
                      <a:pt x="97306" y="93781"/>
                    </a:lnTo>
                    <a:lnTo>
                      <a:pt x="97306" y="3617"/>
                    </a:lnTo>
                    <a:lnTo>
                      <a:pt x="80547" y="7996"/>
                    </a:lnTo>
                    <a:lnTo>
                      <a:pt x="80547" y="93781"/>
                    </a:lnTo>
                    <a:close/>
                    <a:moveTo>
                      <a:pt x="188934" y="30012"/>
                    </a:moveTo>
                    <a:cubicBezTo>
                      <a:pt x="179650" y="30012"/>
                      <a:pt x="171791" y="34526"/>
                      <a:pt x="166767" y="39810"/>
                    </a:cubicBezTo>
                    <a:cubicBezTo>
                      <a:pt x="161865" y="33879"/>
                      <a:pt x="154262" y="30012"/>
                      <a:pt x="145760" y="30012"/>
                    </a:cubicBezTo>
                    <a:cubicBezTo>
                      <a:pt x="139704" y="30012"/>
                      <a:pt x="133775" y="31949"/>
                      <a:pt x="128874" y="36328"/>
                    </a:cubicBezTo>
                    <a:lnTo>
                      <a:pt x="128874" y="31307"/>
                    </a:lnTo>
                    <a:lnTo>
                      <a:pt x="112756" y="31307"/>
                    </a:lnTo>
                    <a:lnTo>
                      <a:pt x="112756" y="93787"/>
                    </a:lnTo>
                    <a:lnTo>
                      <a:pt x="129515" y="93787"/>
                    </a:lnTo>
                    <a:lnTo>
                      <a:pt x="129515" y="53201"/>
                    </a:lnTo>
                    <a:cubicBezTo>
                      <a:pt x="131831" y="50250"/>
                      <a:pt x="136996" y="45473"/>
                      <a:pt x="144079" y="45473"/>
                    </a:cubicBezTo>
                    <a:cubicBezTo>
                      <a:pt x="147294" y="45473"/>
                      <a:pt x="150907" y="46506"/>
                      <a:pt x="153486" y="49340"/>
                    </a:cubicBezTo>
                    <a:cubicBezTo>
                      <a:pt x="155417" y="51527"/>
                      <a:pt x="156578" y="54361"/>
                      <a:pt x="156578" y="60030"/>
                    </a:cubicBezTo>
                    <a:lnTo>
                      <a:pt x="156578" y="93781"/>
                    </a:lnTo>
                    <a:lnTo>
                      <a:pt x="173331" y="93781"/>
                    </a:lnTo>
                    <a:lnTo>
                      <a:pt x="173331" y="60678"/>
                    </a:lnTo>
                    <a:cubicBezTo>
                      <a:pt x="173331" y="58100"/>
                      <a:pt x="173074" y="55772"/>
                      <a:pt x="172817" y="53714"/>
                    </a:cubicBezTo>
                    <a:cubicBezTo>
                      <a:pt x="175011" y="50501"/>
                      <a:pt x="180677" y="45467"/>
                      <a:pt x="187901" y="45467"/>
                    </a:cubicBezTo>
                    <a:cubicBezTo>
                      <a:pt x="191116" y="45467"/>
                      <a:pt x="194728" y="46499"/>
                      <a:pt x="197307" y="49334"/>
                    </a:cubicBezTo>
                    <a:cubicBezTo>
                      <a:pt x="199239" y="51521"/>
                      <a:pt x="200406" y="54355"/>
                      <a:pt x="200406" y="60024"/>
                    </a:cubicBezTo>
                    <a:lnTo>
                      <a:pt x="200406" y="93774"/>
                    </a:lnTo>
                    <a:lnTo>
                      <a:pt x="217152" y="93774"/>
                    </a:lnTo>
                    <a:lnTo>
                      <a:pt x="217152" y="60671"/>
                    </a:lnTo>
                    <a:cubicBezTo>
                      <a:pt x="217152" y="51392"/>
                      <a:pt x="214830" y="44954"/>
                      <a:pt x="210845" y="40055"/>
                    </a:cubicBezTo>
                    <a:cubicBezTo>
                      <a:pt x="205821" y="33879"/>
                      <a:pt x="197582" y="30012"/>
                      <a:pt x="188934" y="30012"/>
                    </a:cubicBezTo>
                    <a:moveTo>
                      <a:pt x="231344" y="93781"/>
                    </a:moveTo>
                    <a:lnTo>
                      <a:pt x="248096" y="93781"/>
                    </a:lnTo>
                    <a:lnTo>
                      <a:pt x="248096" y="31301"/>
                    </a:lnTo>
                    <a:lnTo>
                      <a:pt x="231344" y="31301"/>
                    </a:lnTo>
                    <a:lnTo>
                      <a:pt x="231344" y="93781"/>
                    </a:lnTo>
                    <a:close/>
                  </a:path>
                </a:pathLst>
              </a:custGeom>
              <a:solidFill>
                <a:schemeClr val="tx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7" name="Redondear rectángulo de una esquina 16">
              <a:extLst>
                <a:ext uri="{FF2B5EF4-FFF2-40B4-BE49-F238E27FC236}">
                  <a16:creationId xmlns:a16="http://schemas.microsoft.com/office/drawing/2014/main" id="{8C3BFCA9-C8C0-0988-3DB8-3275F55B70CA}"/>
                </a:ext>
              </a:extLst>
            </p:cNvPr>
            <p:cNvSpPr/>
            <p:nvPr/>
          </p:nvSpPr>
          <p:spPr>
            <a:xfrm flipV="1">
              <a:off x="213360" y="314960"/>
              <a:ext cx="8727440" cy="4551680"/>
            </a:xfrm>
            <a:prstGeom prst="round1Rect">
              <a:avLst>
                <a:gd name="adj" fmla="val 11980"/>
              </a:avLst>
            </a:pr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6B6B2115-2CAB-1A6D-6E3A-D2B4572D312F}"/>
                </a:ext>
              </a:extLst>
            </p:cNvPr>
            <p:cNvGrpSpPr/>
            <p:nvPr/>
          </p:nvGrpSpPr>
          <p:grpSpPr>
            <a:xfrm>
              <a:off x="483338" y="574159"/>
              <a:ext cx="1334830" cy="413518"/>
              <a:chOff x="7785861" y="4639396"/>
              <a:chExt cx="1111660" cy="344382"/>
            </a:xfrm>
          </p:grpSpPr>
          <p:sp>
            <p:nvSpPr>
              <p:cNvPr id="19" name="Forma libre 18">
                <a:extLst>
                  <a:ext uri="{FF2B5EF4-FFF2-40B4-BE49-F238E27FC236}">
                    <a16:creationId xmlns:a16="http://schemas.microsoft.com/office/drawing/2014/main" id="{D764C4DD-3FA5-97AB-478D-43F6EA89710F}"/>
                  </a:ext>
                </a:extLst>
              </p:cNvPr>
              <p:cNvSpPr/>
              <p:nvPr/>
            </p:nvSpPr>
            <p:spPr>
              <a:xfrm>
                <a:off x="7785861" y="4639396"/>
                <a:ext cx="256158" cy="344382"/>
              </a:xfrm>
              <a:custGeom>
                <a:avLst/>
                <a:gdLst>
                  <a:gd name="connsiteX0" fmla="*/ 107295 w 139455"/>
                  <a:gd name="connsiteY0" fmla="*/ 11790 h 187485"/>
                  <a:gd name="connsiteX1" fmla="*/ 107295 w 139455"/>
                  <a:gd name="connsiteY1" fmla="*/ 0 h 187485"/>
                  <a:gd name="connsiteX2" fmla="*/ 46294 w 139455"/>
                  <a:gd name="connsiteY2" fmla="*/ 32046 h 187485"/>
                  <a:gd name="connsiteX3" fmla="*/ 39296 w 139455"/>
                  <a:gd name="connsiteY3" fmla="*/ 43610 h 187485"/>
                  <a:gd name="connsiteX4" fmla="*/ 39296 w 139455"/>
                  <a:gd name="connsiteY4" fmla="*/ 55400 h 187485"/>
                  <a:gd name="connsiteX5" fmla="*/ 100310 w 139455"/>
                  <a:gd name="connsiteY5" fmla="*/ 23353 h 187485"/>
                  <a:gd name="connsiteX6" fmla="*/ 107295 w 139455"/>
                  <a:gd name="connsiteY6" fmla="*/ 11790 h 187485"/>
                  <a:gd name="connsiteX7" fmla="*/ 107466 w 139455"/>
                  <a:gd name="connsiteY7" fmla="*/ 39279 h 187485"/>
                  <a:gd name="connsiteX8" fmla="*/ 46459 w 139455"/>
                  <a:gd name="connsiteY8" fmla="*/ 71325 h 187485"/>
                  <a:gd name="connsiteX9" fmla="*/ 39466 w 139455"/>
                  <a:gd name="connsiteY9" fmla="*/ 82889 h 187485"/>
                  <a:gd name="connsiteX10" fmla="*/ 39466 w 139455"/>
                  <a:gd name="connsiteY10" fmla="*/ 94678 h 187485"/>
                  <a:gd name="connsiteX11" fmla="*/ 100475 w 139455"/>
                  <a:gd name="connsiteY11" fmla="*/ 62638 h 187485"/>
                  <a:gd name="connsiteX12" fmla="*/ 107466 w 139455"/>
                  <a:gd name="connsiteY12" fmla="*/ 51069 h 187485"/>
                  <a:gd name="connsiteX13" fmla="*/ 107466 w 139455"/>
                  <a:gd name="connsiteY13" fmla="*/ 39279 h 187485"/>
                  <a:gd name="connsiteX14" fmla="*/ 39466 w 139455"/>
                  <a:gd name="connsiteY14" fmla="*/ 122167 h 187485"/>
                  <a:gd name="connsiteX15" fmla="*/ 39466 w 139455"/>
                  <a:gd name="connsiteY15" fmla="*/ 133951 h 187485"/>
                  <a:gd name="connsiteX16" fmla="*/ 100475 w 139455"/>
                  <a:gd name="connsiteY16" fmla="*/ 101905 h 187485"/>
                  <a:gd name="connsiteX17" fmla="*/ 107466 w 139455"/>
                  <a:gd name="connsiteY17" fmla="*/ 90347 h 187485"/>
                  <a:gd name="connsiteX18" fmla="*/ 107466 w 139455"/>
                  <a:gd name="connsiteY18" fmla="*/ 78558 h 187485"/>
                  <a:gd name="connsiteX19" fmla="*/ 46459 w 139455"/>
                  <a:gd name="connsiteY19" fmla="*/ 110598 h 187485"/>
                  <a:gd name="connsiteX20" fmla="*/ 39466 w 139455"/>
                  <a:gd name="connsiteY20" fmla="*/ 122167 h 187485"/>
                  <a:gd name="connsiteX21" fmla="*/ 135911 w 139455"/>
                  <a:gd name="connsiteY21" fmla="*/ 95809 h 187485"/>
                  <a:gd name="connsiteX22" fmla="*/ 133008 w 139455"/>
                  <a:gd name="connsiteY22" fmla="*/ 94672 h 187485"/>
                  <a:gd name="connsiteX23" fmla="*/ 121920 w 139455"/>
                  <a:gd name="connsiteY23" fmla="*/ 100488 h 187485"/>
                  <a:gd name="connsiteX24" fmla="*/ 120729 w 139455"/>
                  <a:gd name="connsiteY24" fmla="*/ 103347 h 187485"/>
                  <a:gd name="connsiteX25" fmla="*/ 122428 w 139455"/>
                  <a:gd name="connsiteY25" fmla="*/ 123475 h 187485"/>
                  <a:gd name="connsiteX26" fmla="*/ 73087 w 139455"/>
                  <a:gd name="connsiteY26" fmla="*/ 170658 h 187485"/>
                  <a:gd name="connsiteX27" fmla="*/ 16725 w 139455"/>
                  <a:gd name="connsiteY27" fmla="*/ 117788 h 187485"/>
                  <a:gd name="connsiteX28" fmla="*/ 24499 w 139455"/>
                  <a:gd name="connsiteY28" fmla="*/ 90170 h 187485"/>
                  <a:gd name="connsiteX29" fmla="*/ 24602 w 139455"/>
                  <a:gd name="connsiteY29" fmla="*/ 87171 h 187485"/>
                  <a:gd name="connsiteX30" fmla="*/ 18094 w 139455"/>
                  <a:gd name="connsiteY30" fmla="*/ 75345 h 187485"/>
                  <a:gd name="connsiteX31" fmla="*/ 14640 w 139455"/>
                  <a:gd name="connsiteY31" fmla="*/ 75088 h 187485"/>
                  <a:gd name="connsiteX32" fmla="*/ 94 w 139455"/>
                  <a:gd name="connsiteY32" fmla="*/ 121483 h 187485"/>
                  <a:gd name="connsiteX33" fmla="*/ 66994 w 139455"/>
                  <a:gd name="connsiteY33" fmla="*/ 187433 h 187485"/>
                  <a:gd name="connsiteX34" fmla="*/ 139455 w 139455"/>
                  <a:gd name="connsiteY34" fmla="*/ 117794 h 187485"/>
                  <a:gd name="connsiteX35" fmla="*/ 135911 w 139455"/>
                  <a:gd name="connsiteY35" fmla="*/ 95809 h 18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55" h="187485">
                    <a:moveTo>
                      <a:pt x="107295" y="11790"/>
                    </a:moveTo>
                    <a:lnTo>
                      <a:pt x="107295" y="0"/>
                    </a:lnTo>
                    <a:lnTo>
                      <a:pt x="46294" y="32046"/>
                    </a:lnTo>
                    <a:cubicBezTo>
                      <a:pt x="41997" y="34300"/>
                      <a:pt x="39296" y="38760"/>
                      <a:pt x="39296" y="43610"/>
                    </a:cubicBezTo>
                    <a:lnTo>
                      <a:pt x="39296" y="55400"/>
                    </a:lnTo>
                    <a:lnTo>
                      <a:pt x="100310" y="23353"/>
                    </a:lnTo>
                    <a:cubicBezTo>
                      <a:pt x="104612" y="21093"/>
                      <a:pt x="107295" y="16640"/>
                      <a:pt x="107295" y="11790"/>
                    </a:cubicBezTo>
                    <a:moveTo>
                      <a:pt x="107466" y="39279"/>
                    </a:moveTo>
                    <a:lnTo>
                      <a:pt x="46459" y="71325"/>
                    </a:lnTo>
                    <a:cubicBezTo>
                      <a:pt x="42168" y="73585"/>
                      <a:pt x="39466" y="78038"/>
                      <a:pt x="39466" y="82889"/>
                    </a:cubicBezTo>
                    <a:lnTo>
                      <a:pt x="39466" y="94678"/>
                    </a:lnTo>
                    <a:lnTo>
                      <a:pt x="100475" y="62638"/>
                    </a:lnTo>
                    <a:cubicBezTo>
                      <a:pt x="104771" y="60378"/>
                      <a:pt x="107466" y="55919"/>
                      <a:pt x="107466" y="51069"/>
                    </a:cubicBezTo>
                    <a:lnTo>
                      <a:pt x="107466" y="39279"/>
                    </a:lnTo>
                    <a:close/>
                    <a:moveTo>
                      <a:pt x="39466" y="122167"/>
                    </a:moveTo>
                    <a:lnTo>
                      <a:pt x="39466" y="133951"/>
                    </a:lnTo>
                    <a:lnTo>
                      <a:pt x="100475" y="101905"/>
                    </a:lnTo>
                    <a:cubicBezTo>
                      <a:pt x="104771" y="99651"/>
                      <a:pt x="107466" y="95198"/>
                      <a:pt x="107466" y="90347"/>
                    </a:cubicBezTo>
                    <a:lnTo>
                      <a:pt x="107466" y="78558"/>
                    </a:lnTo>
                    <a:lnTo>
                      <a:pt x="46459" y="110598"/>
                    </a:lnTo>
                    <a:cubicBezTo>
                      <a:pt x="42162" y="112864"/>
                      <a:pt x="39466" y="117317"/>
                      <a:pt x="39466" y="122167"/>
                    </a:cubicBezTo>
                    <a:moveTo>
                      <a:pt x="135911" y="95809"/>
                    </a:moveTo>
                    <a:cubicBezTo>
                      <a:pt x="135520" y="94617"/>
                      <a:pt x="134126" y="94086"/>
                      <a:pt x="133008" y="94672"/>
                    </a:cubicBezTo>
                    <a:lnTo>
                      <a:pt x="121920" y="100488"/>
                    </a:lnTo>
                    <a:cubicBezTo>
                      <a:pt x="120888" y="101038"/>
                      <a:pt x="120411" y="102223"/>
                      <a:pt x="120729" y="103347"/>
                    </a:cubicBezTo>
                    <a:cubicBezTo>
                      <a:pt x="122514" y="109651"/>
                      <a:pt x="123174" y="116438"/>
                      <a:pt x="122428" y="123475"/>
                    </a:cubicBezTo>
                    <a:cubicBezTo>
                      <a:pt x="119739" y="148942"/>
                      <a:pt x="98653" y="169082"/>
                      <a:pt x="73087" y="170658"/>
                    </a:cubicBezTo>
                    <a:cubicBezTo>
                      <a:pt x="42290" y="172564"/>
                      <a:pt x="16725" y="148154"/>
                      <a:pt x="16725" y="117788"/>
                    </a:cubicBezTo>
                    <a:cubicBezTo>
                      <a:pt x="16725" y="107665"/>
                      <a:pt x="19572" y="98203"/>
                      <a:pt x="24499" y="90170"/>
                    </a:cubicBezTo>
                    <a:cubicBezTo>
                      <a:pt x="25061" y="89248"/>
                      <a:pt x="25116" y="88112"/>
                      <a:pt x="24602" y="87171"/>
                    </a:cubicBezTo>
                    <a:lnTo>
                      <a:pt x="18094" y="75345"/>
                    </a:lnTo>
                    <a:cubicBezTo>
                      <a:pt x="17372" y="74037"/>
                      <a:pt x="15557" y="73915"/>
                      <a:pt x="14640" y="75088"/>
                    </a:cubicBezTo>
                    <a:cubicBezTo>
                      <a:pt x="4782" y="87782"/>
                      <a:pt x="-804" y="103964"/>
                      <a:pt x="94" y="121483"/>
                    </a:cubicBezTo>
                    <a:cubicBezTo>
                      <a:pt x="1953" y="157213"/>
                      <a:pt x="31228" y="186064"/>
                      <a:pt x="66994" y="187433"/>
                    </a:cubicBezTo>
                    <a:cubicBezTo>
                      <a:pt x="106751" y="188953"/>
                      <a:pt x="139455" y="157189"/>
                      <a:pt x="139455" y="117794"/>
                    </a:cubicBezTo>
                    <a:cubicBezTo>
                      <a:pt x="139455" y="110103"/>
                      <a:pt x="138209" y="102711"/>
                      <a:pt x="135911" y="95809"/>
                    </a:cubicBezTo>
                  </a:path>
                </a:pathLst>
              </a:custGeom>
              <a:solidFill>
                <a:schemeClr val="accent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5E86289D-7512-EDB4-9D58-14F1D29EB1D5}"/>
                  </a:ext>
                </a:extLst>
              </p:cNvPr>
              <p:cNvSpPr/>
              <p:nvPr/>
            </p:nvSpPr>
            <p:spPr>
              <a:xfrm>
                <a:off x="8098546" y="4754028"/>
                <a:ext cx="798975" cy="174628"/>
              </a:xfrm>
              <a:custGeom>
                <a:avLst/>
                <a:gdLst>
                  <a:gd name="connsiteX0" fmla="*/ 418218 w 434970"/>
                  <a:gd name="connsiteY0" fmla="*/ 7990 h 95069"/>
                  <a:gd name="connsiteX1" fmla="*/ 418218 w 434970"/>
                  <a:gd name="connsiteY1" fmla="*/ 93781 h 95069"/>
                  <a:gd name="connsiteX2" fmla="*/ 434970 w 434970"/>
                  <a:gd name="connsiteY2" fmla="*/ 93781 h 95069"/>
                  <a:gd name="connsiteX3" fmla="*/ 434970 w 434970"/>
                  <a:gd name="connsiteY3" fmla="*/ 3617 h 95069"/>
                  <a:gd name="connsiteX4" fmla="*/ 418218 w 434970"/>
                  <a:gd name="connsiteY4" fmla="*/ 7990 h 95069"/>
                  <a:gd name="connsiteX5" fmla="*/ 279670 w 434970"/>
                  <a:gd name="connsiteY5" fmla="*/ 37617 h 95069"/>
                  <a:gd name="connsiteX6" fmla="*/ 279670 w 434970"/>
                  <a:gd name="connsiteY6" fmla="*/ 31307 h 95069"/>
                  <a:gd name="connsiteX7" fmla="*/ 263565 w 434970"/>
                  <a:gd name="connsiteY7" fmla="*/ 31307 h 95069"/>
                  <a:gd name="connsiteX8" fmla="*/ 263565 w 434970"/>
                  <a:gd name="connsiteY8" fmla="*/ 93787 h 95069"/>
                  <a:gd name="connsiteX9" fmla="*/ 280306 w 434970"/>
                  <a:gd name="connsiteY9" fmla="*/ 93787 h 95069"/>
                  <a:gd name="connsiteX10" fmla="*/ 280306 w 434970"/>
                  <a:gd name="connsiteY10" fmla="*/ 54490 h 95069"/>
                  <a:gd name="connsiteX11" fmla="*/ 295518 w 434970"/>
                  <a:gd name="connsiteY11" fmla="*/ 45473 h 95069"/>
                  <a:gd name="connsiteX12" fmla="*/ 301575 w 434970"/>
                  <a:gd name="connsiteY12" fmla="*/ 46121 h 95069"/>
                  <a:gd name="connsiteX13" fmla="*/ 303512 w 434970"/>
                  <a:gd name="connsiteY13" fmla="*/ 30525 h 95069"/>
                  <a:gd name="connsiteX14" fmla="*/ 297834 w 434970"/>
                  <a:gd name="connsiteY14" fmla="*/ 30012 h 95069"/>
                  <a:gd name="connsiteX15" fmla="*/ 279670 w 434970"/>
                  <a:gd name="connsiteY15" fmla="*/ 37617 h 95069"/>
                  <a:gd name="connsiteX16" fmla="*/ 353776 w 434970"/>
                  <a:gd name="connsiteY16" fmla="*/ 71881 h 95069"/>
                  <a:gd name="connsiteX17" fmla="*/ 338698 w 434970"/>
                  <a:gd name="connsiteY17" fmla="*/ 79608 h 95069"/>
                  <a:gd name="connsiteX18" fmla="*/ 322196 w 434970"/>
                  <a:gd name="connsiteY18" fmla="*/ 62608 h 95069"/>
                  <a:gd name="connsiteX19" fmla="*/ 338313 w 434970"/>
                  <a:gd name="connsiteY19" fmla="*/ 45473 h 95069"/>
                  <a:gd name="connsiteX20" fmla="*/ 353776 w 434970"/>
                  <a:gd name="connsiteY20" fmla="*/ 53201 h 95069"/>
                  <a:gd name="connsiteX21" fmla="*/ 353776 w 434970"/>
                  <a:gd name="connsiteY21" fmla="*/ 71881 h 95069"/>
                  <a:gd name="connsiteX22" fmla="*/ 354423 w 434970"/>
                  <a:gd name="connsiteY22" fmla="*/ 36328 h 95069"/>
                  <a:gd name="connsiteX23" fmla="*/ 336124 w 434970"/>
                  <a:gd name="connsiteY23" fmla="*/ 30018 h 95069"/>
                  <a:gd name="connsiteX24" fmla="*/ 305443 w 434970"/>
                  <a:gd name="connsiteY24" fmla="*/ 62608 h 95069"/>
                  <a:gd name="connsiteX25" fmla="*/ 313444 w 434970"/>
                  <a:gd name="connsiteY25" fmla="*/ 84508 h 95069"/>
                  <a:gd name="connsiteX26" fmla="*/ 337023 w 434970"/>
                  <a:gd name="connsiteY26" fmla="*/ 95070 h 95069"/>
                  <a:gd name="connsiteX27" fmla="*/ 354423 w 434970"/>
                  <a:gd name="connsiteY27" fmla="*/ 88759 h 95069"/>
                  <a:gd name="connsiteX28" fmla="*/ 354423 w 434970"/>
                  <a:gd name="connsiteY28" fmla="*/ 93781 h 95069"/>
                  <a:gd name="connsiteX29" fmla="*/ 370534 w 434970"/>
                  <a:gd name="connsiteY29" fmla="*/ 93781 h 95069"/>
                  <a:gd name="connsiteX30" fmla="*/ 370534 w 434970"/>
                  <a:gd name="connsiteY30" fmla="*/ 31301 h 95069"/>
                  <a:gd name="connsiteX31" fmla="*/ 354423 w 434970"/>
                  <a:gd name="connsiteY31" fmla="*/ 31301 h 95069"/>
                  <a:gd name="connsiteX32" fmla="*/ 354423 w 434970"/>
                  <a:gd name="connsiteY32" fmla="*/ 36328 h 95069"/>
                  <a:gd name="connsiteX33" fmla="*/ 385997 w 434970"/>
                  <a:gd name="connsiteY33" fmla="*/ 93781 h 95069"/>
                  <a:gd name="connsiteX34" fmla="*/ 402749 w 434970"/>
                  <a:gd name="connsiteY34" fmla="*/ 93781 h 95069"/>
                  <a:gd name="connsiteX35" fmla="*/ 402749 w 434970"/>
                  <a:gd name="connsiteY35" fmla="*/ 3617 h 95069"/>
                  <a:gd name="connsiteX36" fmla="*/ 385997 w 434970"/>
                  <a:gd name="connsiteY36" fmla="*/ 7996 h 95069"/>
                  <a:gd name="connsiteX37" fmla="*/ 385997 w 434970"/>
                  <a:gd name="connsiteY37" fmla="*/ 93781 h 95069"/>
                  <a:gd name="connsiteX38" fmla="*/ 239717 w 434970"/>
                  <a:gd name="connsiteY38" fmla="*/ 0 h 95069"/>
                  <a:gd name="connsiteX39" fmla="*/ 228765 w 434970"/>
                  <a:gd name="connsiteY39" fmla="*/ 10690 h 95069"/>
                  <a:gd name="connsiteX40" fmla="*/ 239717 w 434970"/>
                  <a:gd name="connsiteY40" fmla="*/ 21387 h 95069"/>
                  <a:gd name="connsiteX41" fmla="*/ 250676 w 434970"/>
                  <a:gd name="connsiteY41" fmla="*/ 10690 h 95069"/>
                  <a:gd name="connsiteX42" fmla="*/ 239717 w 434970"/>
                  <a:gd name="connsiteY42" fmla="*/ 0 h 95069"/>
                  <a:gd name="connsiteX43" fmla="*/ 48332 w 434970"/>
                  <a:gd name="connsiteY43" fmla="*/ 71881 h 95069"/>
                  <a:gd name="connsiteX44" fmla="*/ 33248 w 434970"/>
                  <a:gd name="connsiteY44" fmla="*/ 79608 h 95069"/>
                  <a:gd name="connsiteX45" fmla="*/ 16752 w 434970"/>
                  <a:gd name="connsiteY45" fmla="*/ 62608 h 95069"/>
                  <a:gd name="connsiteX46" fmla="*/ 32870 w 434970"/>
                  <a:gd name="connsiteY46" fmla="*/ 45473 h 95069"/>
                  <a:gd name="connsiteX47" fmla="*/ 48332 w 434970"/>
                  <a:gd name="connsiteY47" fmla="*/ 53201 h 95069"/>
                  <a:gd name="connsiteX48" fmla="*/ 48332 w 434970"/>
                  <a:gd name="connsiteY48" fmla="*/ 71881 h 95069"/>
                  <a:gd name="connsiteX49" fmla="*/ 48973 w 434970"/>
                  <a:gd name="connsiteY49" fmla="*/ 36328 h 95069"/>
                  <a:gd name="connsiteX50" fmla="*/ 30675 w 434970"/>
                  <a:gd name="connsiteY50" fmla="*/ 30018 h 95069"/>
                  <a:gd name="connsiteX51" fmla="*/ 0 w 434970"/>
                  <a:gd name="connsiteY51" fmla="*/ 62608 h 95069"/>
                  <a:gd name="connsiteX52" fmla="*/ 7988 w 434970"/>
                  <a:gd name="connsiteY52" fmla="*/ 84508 h 95069"/>
                  <a:gd name="connsiteX53" fmla="*/ 31574 w 434970"/>
                  <a:gd name="connsiteY53" fmla="*/ 95070 h 95069"/>
                  <a:gd name="connsiteX54" fmla="*/ 48973 w 434970"/>
                  <a:gd name="connsiteY54" fmla="*/ 88759 h 95069"/>
                  <a:gd name="connsiteX55" fmla="*/ 48973 w 434970"/>
                  <a:gd name="connsiteY55" fmla="*/ 93781 h 95069"/>
                  <a:gd name="connsiteX56" fmla="*/ 65085 w 434970"/>
                  <a:gd name="connsiteY56" fmla="*/ 93781 h 95069"/>
                  <a:gd name="connsiteX57" fmla="*/ 65085 w 434970"/>
                  <a:gd name="connsiteY57" fmla="*/ 31301 h 95069"/>
                  <a:gd name="connsiteX58" fmla="*/ 48973 w 434970"/>
                  <a:gd name="connsiteY58" fmla="*/ 31301 h 95069"/>
                  <a:gd name="connsiteX59" fmla="*/ 48973 w 434970"/>
                  <a:gd name="connsiteY59" fmla="*/ 36328 h 95069"/>
                  <a:gd name="connsiteX60" fmla="*/ 80547 w 434970"/>
                  <a:gd name="connsiteY60" fmla="*/ 93781 h 95069"/>
                  <a:gd name="connsiteX61" fmla="*/ 97306 w 434970"/>
                  <a:gd name="connsiteY61" fmla="*/ 93781 h 95069"/>
                  <a:gd name="connsiteX62" fmla="*/ 97306 w 434970"/>
                  <a:gd name="connsiteY62" fmla="*/ 3617 h 95069"/>
                  <a:gd name="connsiteX63" fmla="*/ 80547 w 434970"/>
                  <a:gd name="connsiteY63" fmla="*/ 7996 h 95069"/>
                  <a:gd name="connsiteX64" fmla="*/ 80547 w 434970"/>
                  <a:gd name="connsiteY64" fmla="*/ 93781 h 95069"/>
                  <a:gd name="connsiteX65" fmla="*/ 188934 w 434970"/>
                  <a:gd name="connsiteY65" fmla="*/ 30012 h 95069"/>
                  <a:gd name="connsiteX66" fmla="*/ 166767 w 434970"/>
                  <a:gd name="connsiteY66" fmla="*/ 39810 h 95069"/>
                  <a:gd name="connsiteX67" fmla="*/ 145760 w 434970"/>
                  <a:gd name="connsiteY67" fmla="*/ 30012 h 95069"/>
                  <a:gd name="connsiteX68" fmla="*/ 128874 w 434970"/>
                  <a:gd name="connsiteY68" fmla="*/ 36328 h 95069"/>
                  <a:gd name="connsiteX69" fmla="*/ 128874 w 434970"/>
                  <a:gd name="connsiteY69" fmla="*/ 31307 h 95069"/>
                  <a:gd name="connsiteX70" fmla="*/ 112756 w 434970"/>
                  <a:gd name="connsiteY70" fmla="*/ 31307 h 95069"/>
                  <a:gd name="connsiteX71" fmla="*/ 112756 w 434970"/>
                  <a:gd name="connsiteY71" fmla="*/ 93787 h 95069"/>
                  <a:gd name="connsiteX72" fmla="*/ 129515 w 434970"/>
                  <a:gd name="connsiteY72" fmla="*/ 93787 h 95069"/>
                  <a:gd name="connsiteX73" fmla="*/ 129515 w 434970"/>
                  <a:gd name="connsiteY73" fmla="*/ 53201 h 95069"/>
                  <a:gd name="connsiteX74" fmla="*/ 144079 w 434970"/>
                  <a:gd name="connsiteY74" fmla="*/ 45473 h 95069"/>
                  <a:gd name="connsiteX75" fmla="*/ 153486 w 434970"/>
                  <a:gd name="connsiteY75" fmla="*/ 49340 h 95069"/>
                  <a:gd name="connsiteX76" fmla="*/ 156578 w 434970"/>
                  <a:gd name="connsiteY76" fmla="*/ 60030 h 95069"/>
                  <a:gd name="connsiteX77" fmla="*/ 156578 w 434970"/>
                  <a:gd name="connsiteY77" fmla="*/ 93781 h 95069"/>
                  <a:gd name="connsiteX78" fmla="*/ 173331 w 434970"/>
                  <a:gd name="connsiteY78" fmla="*/ 93781 h 95069"/>
                  <a:gd name="connsiteX79" fmla="*/ 173331 w 434970"/>
                  <a:gd name="connsiteY79" fmla="*/ 60678 h 95069"/>
                  <a:gd name="connsiteX80" fmla="*/ 172817 w 434970"/>
                  <a:gd name="connsiteY80" fmla="*/ 53714 h 95069"/>
                  <a:gd name="connsiteX81" fmla="*/ 187901 w 434970"/>
                  <a:gd name="connsiteY81" fmla="*/ 45467 h 95069"/>
                  <a:gd name="connsiteX82" fmla="*/ 197307 w 434970"/>
                  <a:gd name="connsiteY82" fmla="*/ 49334 h 95069"/>
                  <a:gd name="connsiteX83" fmla="*/ 200406 w 434970"/>
                  <a:gd name="connsiteY83" fmla="*/ 60024 h 95069"/>
                  <a:gd name="connsiteX84" fmla="*/ 200406 w 434970"/>
                  <a:gd name="connsiteY84" fmla="*/ 93774 h 95069"/>
                  <a:gd name="connsiteX85" fmla="*/ 217152 w 434970"/>
                  <a:gd name="connsiteY85" fmla="*/ 93774 h 95069"/>
                  <a:gd name="connsiteX86" fmla="*/ 217152 w 434970"/>
                  <a:gd name="connsiteY86" fmla="*/ 60671 h 95069"/>
                  <a:gd name="connsiteX87" fmla="*/ 210845 w 434970"/>
                  <a:gd name="connsiteY87" fmla="*/ 40055 h 95069"/>
                  <a:gd name="connsiteX88" fmla="*/ 188934 w 434970"/>
                  <a:gd name="connsiteY88" fmla="*/ 30012 h 95069"/>
                  <a:gd name="connsiteX89" fmla="*/ 231344 w 434970"/>
                  <a:gd name="connsiteY89" fmla="*/ 93781 h 95069"/>
                  <a:gd name="connsiteX90" fmla="*/ 248096 w 434970"/>
                  <a:gd name="connsiteY90" fmla="*/ 93781 h 95069"/>
                  <a:gd name="connsiteX91" fmla="*/ 248096 w 434970"/>
                  <a:gd name="connsiteY91" fmla="*/ 31301 h 95069"/>
                  <a:gd name="connsiteX92" fmla="*/ 231344 w 434970"/>
                  <a:gd name="connsiteY92" fmla="*/ 31301 h 95069"/>
                  <a:gd name="connsiteX93" fmla="*/ 231344 w 434970"/>
                  <a:gd name="connsiteY93" fmla="*/ 93781 h 95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34970" h="95069">
                    <a:moveTo>
                      <a:pt x="418218" y="7990"/>
                    </a:moveTo>
                    <a:lnTo>
                      <a:pt x="418218" y="93781"/>
                    </a:lnTo>
                    <a:lnTo>
                      <a:pt x="434970" y="93781"/>
                    </a:lnTo>
                    <a:lnTo>
                      <a:pt x="434970" y="3617"/>
                    </a:lnTo>
                    <a:lnTo>
                      <a:pt x="418218" y="7990"/>
                    </a:lnTo>
                    <a:close/>
                    <a:moveTo>
                      <a:pt x="279670" y="37617"/>
                    </a:moveTo>
                    <a:lnTo>
                      <a:pt x="279670" y="31307"/>
                    </a:lnTo>
                    <a:lnTo>
                      <a:pt x="263565" y="31307"/>
                    </a:lnTo>
                    <a:lnTo>
                      <a:pt x="263565" y="93787"/>
                    </a:lnTo>
                    <a:lnTo>
                      <a:pt x="280306" y="93787"/>
                    </a:lnTo>
                    <a:lnTo>
                      <a:pt x="280306" y="54490"/>
                    </a:lnTo>
                    <a:cubicBezTo>
                      <a:pt x="282365" y="50763"/>
                      <a:pt x="288172" y="45473"/>
                      <a:pt x="295518" y="45473"/>
                    </a:cubicBezTo>
                    <a:cubicBezTo>
                      <a:pt x="297962" y="45473"/>
                      <a:pt x="300413" y="45736"/>
                      <a:pt x="301575" y="46121"/>
                    </a:cubicBezTo>
                    <a:lnTo>
                      <a:pt x="303512" y="30525"/>
                    </a:lnTo>
                    <a:cubicBezTo>
                      <a:pt x="301697" y="30269"/>
                      <a:pt x="300285" y="30012"/>
                      <a:pt x="297834" y="30012"/>
                    </a:cubicBezTo>
                    <a:cubicBezTo>
                      <a:pt x="290237" y="30018"/>
                      <a:pt x="283404" y="32981"/>
                      <a:pt x="279670" y="37617"/>
                    </a:cubicBezTo>
                    <a:moveTo>
                      <a:pt x="353776" y="71881"/>
                    </a:moveTo>
                    <a:cubicBezTo>
                      <a:pt x="350555" y="76517"/>
                      <a:pt x="345005" y="79608"/>
                      <a:pt x="338698" y="79608"/>
                    </a:cubicBezTo>
                    <a:cubicBezTo>
                      <a:pt x="329285" y="79608"/>
                      <a:pt x="322196" y="72394"/>
                      <a:pt x="322196" y="62608"/>
                    </a:cubicBezTo>
                    <a:cubicBezTo>
                      <a:pt x="322196" y="53591"/>
                      <a:pt x="328515" y="45473"/>
                      <a:pt x="338313" y="45473"/>
                    </a:cubicBezTo>
                    <a:cubicBezTo>
                      <a:pt x="344754" y="45473"/>
                      <a:pt x="350297" y="48564"/>
                      <a:pt x="353776" y="53201"/>
                    </a:cubicBezTo>
                    <a:lnTo>
                      <a:pt x="353776" y="71881"/>
                    </a:lnTo>
                    <a:close/>
                    <a:moveTo>
                      <a:pt x="354423" y="36328"/>
                    </a:moveTo>
                    <a:cubicBezTo>
                      <a:pt x="349522" y="32333"/>
                      <a:pt x="343208" y="30018"/>
                      <a:pt x="336124" y="30018"/>
                    </a:cubicBezTo>
                    <a:cubicBezTo>
                      <a:pt x="319110" y="30018"/>
                      <a:pt x="305443" y="44184"/>
                      <a:pt x="305443" y="62608"/>
                    </a:cubicBezTo>
                    <a:cubicBezTo>
                      <a:pt x="305443" y="71117"/>
                      <a:pt x="308536" y="78839"/>
                      <a:pt x="313444" y="84508"/>
                    </a:cubicBezTo>
                    <a:cubicBezTo>
                      <a:pt x="318974" y="90952"/>
                      <a:pt x="327751" y="95070"/>
                      <a:pt x="337023" y="95070"/>
                    </a:cubicBezTo>
                    <a:cubicBezTo>
                      <a:pt x="343337" y="95070"/>
                      <a:pt x="349265" y="93139"/>
                      <a:pt x="354423" y="88759"/>
                    </a:cubicBezTo>
                    <a:lnTo>
                      <a:pt x="354423" y="93781"/>
                    </a:lnTo>
                    <a:lnTo>
                      <a:pt x="370534" y="93781"/>
                    </a:lnTo>
                    <a:lnTo>
                      <a:pt x="370534" y="31301"/>
                    </a:lnTo>
                    <a:lnTo>
                      <a:pt x="354423" y="31301"/>
                    </a:lnTo>
                    <a:lnTo>
                      <a:pt x="354423" y="36328"/>
                    </a:lnTo>
                    <a:close/>
                    <a:moveTo>
                      <a:pt x="385997" y="93781"/>
                    </a:moveTo>
                    <a:lnTo>
                      <a:pt x="402749" y="93781"/>
                    </a:lnTo>
                    <a:lnTo>
                      <a:pt x="402749" y="3617"/>
                    </a:lnTo>
                    <a:lnTo>
                      <a:pt x="385997" y="7996"/>
                    </a:lnTo>
                    <a:lnTo>
                      <a:pt x="385997" y="93781"/>
                    </a:lnTo>
                    <a:close/>
                    <a:moveTo>
                      <a:pt x="239717" y="0"/>
                    </a:moveTo>
                    <a:cubicBezTo>
                      <a:pt x="233660" y="0"/>
                      <a:pt x="228765" y="4643"/>
                      <a:pt x="228765" y="10690"/>
                    </a:cubicBezTo>
                    <a:cubicBezTo>
                      <a:pt x="228765" y="16750"/>
                      <a:pt x="233660" y="21387"/>
                      <a:pt x="239717" y="21387"/>
                    </a:cubicBezTo>
                    <a:cubicBezTo>
                      <a:pt x="245774" y="21387"/>
                      <a:pt x="250676" y="16750"/>
                      <a:pt x="250676" y="10690"/>
                    </a:cubicBezTo>
                    <a:cubicBezTo>
                      <a:pt x="250676" y="4643"/>
                      <a:pt x="245774" y="0"/>
                      <a:pt x="239717" y="0"/>
                    </a:cubicBezTo>
                    <a:moveTo>
                      <a:pt x="48332" y="71881"/>
                    </a:moveTo>
                    <a:cubicBezTo>
                      <a:pt x="45117" y="76517"/>
                      <a:pt x="39568" y="79608"/>
                      <a:pt x="33248" y="79608"/>
                    </a:cubicBezTo>
                    <a:cubicBezTo>
                      <a:pt x="23842" y="79608"/>
                      <a:pt x="16752" y="72394"/>
                      <a:pt x="16752" y="62608"/>
                    </a:cubicBezTo>
                    <a:cubicBezTo>
                      <a:pt x="16752" y="53591"/>
                      <a:pt x="23072" y="45473"/>
                      <a:pt x="32870" y="45473"/>
                    </a:cubicBezTo>
                    <a:cubicBezTo>
                      <a:pt x="39317" y="45473"/>
                      <a:pt x="44860" y="48564"/>
                      <a:pt x="48332" y="53201"/>
                    </a:cubicBezTo>
                    <a:lnTo>
                      <a:pt x="48332" y="71881"/>
                    </a:lnTo>
                    <a:close/>
                    <a:moveTo>
                      <a:pt x="48973" y="36328"/>
                    </a:moveTo>
                    <a:cubicBezTo>
                      <a:pt x="44079" y="32333"/>
                      <a:pt x="37759" y="30018"/>
                      <a:pt x="30675" y="30018"/>
                    </a:cubicBezTo>
                    <a:cubicBezTo>
                      <a:pt x="13660" y="30018"/>
                      <a:pt x="0" y="44184"/>
                      <a:pt x="0" y="62608"/>
                    </a:cubicBezTo>
                    <a:cubicBezTo>
                      <a:pt x="0" y="71117"/>
                      <a:pt x="3092" y="78839"/>
                      <a:pt x="7988" y="84508"/>
                    </a:cubicBezTo>
                    <a:cubicBezTo>
                      <a:pt x="13531" y="90952"/>
                      <a:pt x="22296" y="95070"/>
                      <a:pt x="31574" y="95070"/>
                    </a:cubicBezTo>
                    <a:cubicBezTo>
                      <a:pt x="37887" y="95070"/>
                      <a:pt x="43822" y="93139"/>
                      <a:pt x="48973" y="88759"/>
                    </a:cubicBezTo>
                    <a:lnTo>
                      <a:pt x="48973" y="93781"/>
                    </a:lnTo>
                    <a:lnTo>
                      <a:pt x="65085" y="93781"/>
                    </a:lnTo>
                    <a:lnTo>
                      <a:pt x="65085" y="31301"/>
                    </a:lnTo>
                    <a:lnTo>
                      <a:pt x="48973" y="31301"/>
                    </a:lnTo>
                    <a:lnTo>
                      <a:pt x="48973" y="36328"/>
                    </a:lnTo>
                    <a:close/>
                    <a:moveTo>
                      <a:pt x="80547" y="93781"/>
                    </a:moveTo>
                    <a:lnTo>
                      <a:pt x="97306" y="93781"/>
                    </a:lnTo>
                    <a:lnTo>
                      <a:pt x="97306" y="3617"/>
                    </a:lnTo>
                    <a:lnTo>
                      <a:pt x="80547" y="7996"/>
                    </a:lnTo>
                    <a:lnTo>
                      <a:pt x="80547" y="93781"/>
                    </a:lnTo>
                    <a:close/>
                    <a:moveTo>
                      <a:pt x="188934" y="30012"/>
                    </a:moveTo>
                    <a:cubicBezTo>
                      <a:pt x="179650" y="30012"/>
                      <a:pt x="171791" y="34526"/>
                      <a:pt x="166767" y="39810"/>
                    </a:cubicBezTo>
                    <a:cubicBezTo>
                      <a:pt x="161865" y="33879"/>
                      <a:pt x="154262" y="30012"/>
                      <a:pt x="145760" y="30012"/>
                    </a:cubicBezTo>
                    <a:cubicBezTo>
                      <a:pt x="139704" y="30012"/>
                      <a:pt x="133775" y="31949"/>
                      <a:pt x="128874" y="36328"/>
                    </a:cubicBezTo>
                    <a:lnTo>
                      <a:pt x="128874" y="31307"/>
                    </a:lnTo>
                    <a:lnTo>
                      <a:pt x="112756" y="31307"/>
                    </a:lnTo>
                    <a:lnTo>
                      <a:pt x="112756" y="93787"/>
                    </a:lnTo>
                    <a:lnTo>
                      <a:pt x="129515" y="93787"/>
                    </a:lnTo>
                    <a:lnTo>
                      <a:pt x="129515" y="53201"/>
                    </a:lnTo>
                    <a:cubicBezTo>
                      <a:pt x="131831" y="50250"/>
                      <a:pt x="136996" y="45473"/>
                      <a:pt x="144079" y="45473"/>
                    </a:cubicBezTo>
                    <a:cubicBezTo>
                      <a:pt x="147294" y="45473"/>
                      <a:pt x="150907" y="46506"/>
                      <a:pt x="153486" y="49340"/>
                    </a:cubicBezTo>
                    <a:cubicBezTo>
                      <a:pt x="155417" y="51527"/>
                      <a:pt x="156578" y="54361"/>
                      <a:pt x="156578" y="60030"/>
                    </a:cubicBezTo>
                    <a:lnTo>
                      <a:pt x="156578" y="93781"/>
                    </a:lnTo>
                    <a:lnTo>
                      <a:pt x="173331" y="93781"/>
                    </a:lnTo>
                    <a:lnTo>
                      <a:pt x="173331" y="60678"/>
                    </a:lnTo>
                    <a:cubicBezTo>
                      <a:pt x="173331" y="58100"/>
                      <a:pt x="173074" y="55772"/>
                      <a:pt x="172817" y="53714"/>
                    </a:cubicBezTo>
                    <a:cubicBezTo>
                      <a:pt x="175011" y="50501"/>
                      <a:pt x="180677" y="45467"/>
                      <a:pt x="187901" y="45467"/>
                    </a:cubicBezTo>
                    <a:cubicBezTo>
                      <a:pt x="191116" y="45467"/>
                      <a:pt x="194728" y="46499"/>
                      <a:pt x="197307" y="49334"/>
                    </a:cubicBezTo>
                    <a:cubicBezTo>
                      <a:pt x="199239" y="51521"/>
                      <a:pt x="200406" y="54355"/>
                      <a:pt x="200406" y="60024"/>
                    </a:cubicBezTo>
                    <a:lnTo>
                      <a:pt x="200406" y="93774"/>
                    </a:lnTo>
                    <a:lnTo>
                      <a:pt x="217152" y="93774"/>
                    </a:lnTo>
                    <a:lnTo>
                      <a:pt x="217152" y="60671"/>
                    </a:lnTo>
                    <a:cubicBezTo>
                      <a:pt x="217152" y="51392"/>
                      <a:pt x="214830" y="44954"/>
                      <a:pt x="210845" y="40055"/>
                    </a:cubicBezTo>
                    <a:cubicBezTo>
                      <a:pt x="205821" y="33879"/>
                      <a:pt x="197582" y="30012"/>
                      <a:pt x="188934" y="30012"/>
                    </a:cubicBezTo>
                    <a:moveTo>
                      <a:pt x="231344" y="93781"/>
                    </a:moveTo>
                    <a:lnTo>
                      <a:pt x="248096" y="93781"/>
                    </a:lnTo>
                    <a:lnTo>
                      <a:pt x="248096" y="31301"/>
                    </a:lnTo>
                    <a:lnTo>
                      <a:pt x="231344" y="31301"/>
                    </a:lnTo>
                    <a:lnTo>
                      <a:pt x="231344" y="93781"/>
                    </a:lnTo>
                    <a:close/>
                  </a:path>
                </a:pathLst>
              </a:custGeom>
              <a:solidFill>
                <a:schemeClr val="tx2"/>
              </a:solidFill>
              <a:ln w="61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F6F6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269C65A-3561-3EB6-EAE2-E31680659947}"/>
              </a:ext>
            </a:extLst>
          </p:cNvPr>
          <p:cNvSpPr txBox="1"/>
          <p:nvPr/>
        </p:nvSpPr>
        <p:spPr>
          <a:xfrm>
            <a:off x="753627" y="2941949"/>
            <a:ext cx="743034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800" b="1" i="0" u="none" strike="noStrike" kern="1200" cap="none" spc="0" normalizeH="0" baseline="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Muchas gracias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3009366-66B8-6228-FB38-DFAC59C2C3B8}"/>
              </a:ext>
            </a:extLst>
          </p:cNvPr>
          <p:cNvSpPr txBox="1"/>
          <p:nvPr/>
        </p:nvSpPr>
        <p:spPr>
          <a:xfrm>
            <a:off x="3224200" y="6545535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</a:t>
            </a:r>
            <a:r>
              <a:rPr lang="es-ES" dirty="0"/>
              <a:t>2600001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20000"/>
                  <a:lumOff val="8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21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F6B7CD-ADAB-687E-0913-5A684ADD6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noProof="0" dirty="0"/>
              <a:t>Declaración de conflicto de interés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1892F1-7543-A56B-B90B-AD9BAB51D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C0C9F7B-DD3F-8CE0-3D75-71021408D748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323456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2EB538-8DF4-6DA4-C83F-DE3E8450A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noProof="0" dirty="0"/>
              <a:t>Exoneración de responsabilidad y uso de la presentación </a:t>
            </a:r>
          </a:p>
        </p:txBody>
      </p:sp>
      <p:sp>
        <p:nvSpPr>
          <p:cNvPr id="4" name="CuadroTexto 2">
            <a:extLst>
              <a:ext uri="{FF2B5EF4-FFF2-40B4-BE49-F238E27FC236}">
                <a16:creationId xmlns:a16="http://schemas.microsoft.com/office/drawing/2014/main" id="{518B8C78-CEE0-66B5-3F2E-5C9026EAE55A}"/>
              </a:ext>
            </a:extLst>
          </p:cNvPr>
          <p:cNvSpPr txBox="1"/>
          <p:nvPr/>
        </p:nvSpPr>
        <p:spPr>
          <a:xfrm>
            <a:off x="703731" y="1345286"/>
            <a:ext cx="10493223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Este documento (la “Presentación”) ha sido preparado exclusivamente para su uso en presentaciones y/o formaciones de Almirall, S.A. ("Almirall") dirigidas a la comunidad científica (“Uso Permitido”). Este documento incluye información resumida y no pretende ser exhaustivo. La divulgación, difusión o uso de este documento, para un uso distinto al Uso Permitido, sin la autorización previa, expresa y por escrito de Almirall está prohibida.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Almirall no otorga, ni implícita ni explícitamente, ninguna garantía de imparcialidad, precisión, integridad o exactitud de la información, opinión y declaraciones expresadas en dicha Presentación o en discusiones que puedan tener lugar durante su utilización.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Tanto la Presentación como los contenidos incluidos en la misma (con carácter enunciativo, que no limitativo, imágenes, diseño gráfico, logos, textos, gráficos, ilustraciones, fotografías, y cualquier otro material susceptible de protección) están bajo la responsabilidad de Almirall y son titularidad exclusiva de Almirall o Almirall tiene sobre ellos la correspondiente autorización de uso. 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Igualmente, todos los nombres comerciales, marcas o signos distintivos de cualquier clase contenidos en la Presentación están protegidos por la Ley.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La reproducción, distribución, comercialización, transformación, comunicación pública y, en general, cualquier otra forma de explotación, por cualquier procedimiento, de todo o parte de la Presentación  o de la información contenida en la misma con fines distintos al Uso Permitido, podría constituir una infracción de los derechos de Propiedad Intelectual y/o Industrial de Almirall o del titular de los mismos y podría dar lugar al ejercicio de cuantas acciones judiciales o extrajudiciales pudieran corresponder en el ejercicio de sus derechos. Todo ello salvo que, previa solicitud, Almirall haya autorizado expresamente y por escrito el uso de los contenidos para un fin específico, en cuyo caso, el destinatario se compromete a citar a Almirall como fuente titular del contenido.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9F7C7-B9BB-12DD-D838-83958E83AAB0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1921836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FD92C468-2548-837F-18DA-A1E521B74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54C54B-34E9-E516-B739-6E8BD7380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7880"/>
            <a:ext cx="10515600" cy="865821"/>
          </a:xfrm>
        </p:spPr>
        <p:txBody>
          <a:bodyPr>
            <a:normAutofit/>
          </a:bodyPr>
          <a:lstStyle/>
          <a:p>
            <a:r>
              <a:rPr lang="es-ES" sz="2800" noProof="0" dirty="0"/>
              <a:t>Diferencias clave en la nueva guía AHA/ACC 2026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42D2B672-5558-FC67-BF40-28401E6686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762253"/>
              </p:ext>
            </p:extLst>
          </p:nvPr>
        </p:nvGraphicFramePr>
        <p:xfrm>
          <a:off x="896226" y="1793588"/>
          <a:ext cx="6716264" cy="3765385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070370">
                  <a:extLst>
                    <a:ext uri="{9D8B030D-6E8A-4147-A177-3AD203B41FA5}">
                      <a16:colId xmlns:a16="http://schemas.microsoft.com/office/drawing/2014/main" val="557132656"/>
                    </a:ext>
                  </a:extLst>
                </a:gridCol>
                <a:gridCol w="1969546">
                  <a:extLst>
                    <a:ext uri="{9D8B030D-6E8A-4147-A177-3AD203B41FA5}">
                      <a16:colId xmlns:a16="http://schemas.microsoft.com/office/drawing/2014/main" val="1266751929"/>
                    </a:ext>
                  </a:extLst>
                </a:gridCol>
                <a:gridCol w="2676348">
                  <a:extLst>
                    <a:ext uri="{9D8B030D-6E8A-4147-A177-3AD203B41FA5}">
                      <a16:colId xmlns:a16="http://schemas.microsoft.com/office/drawing/2014/main" val="157803620"/>
                    </a:ext>
                  </a:extLst>
                </a:gridCol>
              </a:tblGrid>
              <a:tr h="34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1" noProof="0" dirty="0">
                          <a:solidFill>
                            <a:srgbClr val="FFFFFF"/>
                          </a:solidFill>
                          <a:effectLst/>
                        </a:rPr>
                        <a:t>TEMA</a:t>
                      </a:r>
                      <a:endParaRPr lang="es-ES" sz="1400" noProof="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1" noProof="0" dirty="0">
                          <a:solidFill>
                            <a:schemeClr val="bg1"/>
                          </a:solidFill>
                          <a:effectLst/>
                        </a:rPr>
                        <a:t>GUÍA 2018</a:t>
                      </a:r>
                      <a:endParaRPr lang="es-ES" sz="140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1" noProof="0" dirty="0">
                          <a:solidFill>
                            <a:schemeClr val="bg1"/>
                          </a:solidFill>
                          <a:effectLst/>
                        </a:rPr>
                        <a:t>GUÍA 2026</a:t>
                      </a:r>
                      <a:endParaRPr lang="es-ES" sz="140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9533747"/>
                  </a:ext>
                </a:extLst>
              </a:tr>
              <a:tr h="197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0" noProof="0" dirty="0">
                          <a:solidFill>
                            <a:schemeClr val="bg1"/>
                          </a:solidFill>
                          <a:effectLst/>
                        </a:rPr>
                        <a:t>Foco</a:t>
                      </a:r>
                      <a:endParaRPr lang="es-ES" sz="1400" b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Colesterol</a:t>
                      </a:r>
                      <a:endParaRPr lang="es-ES" sz="1200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Todas las dislipemias</a:t>
                      </a:r>
                      <a:endParaRPr lang="es-ES" sz="1200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5920688"/>
                  </a:ext>
                </a:extLst>
              </a:tr>
              <a:tr h="3268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0" noProof="0" dirty="0">
                          <a:solidFill>
                            <a:schemeClr val="bg1"/>
                          </a:solidFill>
                          <a:effectLst/>
                        </a:rPr>
                        <a:t>Modelo de riesgo</a:t>
                      </a:r>
                      <a:endParaRPr lang="es-ES" sz="1400" b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49000"/>
                            </a:schemeClr>
                          </a:solidFill>
                          <a:effectLst/>
                        </a:rPr>
                        <a:t>Ecuaciones de cohortes agrupadas</a:t>
                      </a:r>
                      <a:endParaRPr lang="es-ES" sz="1200" noProof="0" dirty="0">
                        <a:solidFill>
                          <a:schemeClr val="tx1">
                            <a:lumMod val="49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PREVENT‑ECVA</a:t>
                      </a:r>
                      <a:endParaRPr lang="es-ES" sz="1200" b="1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8926668"/>
                  </a:ext>
                </a:extLst>
              </a:tr>
              <a:tr h="3086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0" noProof="0" dirty="0">
                          <a:solidFill>
                            <a:schemeClr val="bg1"/>
                          </a:solidFill>
                          <a:effectLst/>
                        </a:rPr>
                        <a:t>Inicio de estatinas</a:t>
                      </a:r>
                      <a:endParaRPr lang="es-ES" sz="1400" b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≥5%</a:t>
                      </a:r>
                      <a:endParaRPr lang="es-ES" sz="1200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≥3%</a:t>
                      </a:r>
                      <a:endParaRPr lang="es-ES" sz="1200" b="1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2239224"/>
                  </a:ext>
                </a:extLst>
              </a:tr>
              <a:tr h="4726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0" noProof="0" dirty="0">
                          <a:solidFill>
                            <a:schemeClr val="bg1"/>
                          </a:solidFill>
                          <a:effectLst/>
                        </a:rPr>
                        <a:t>Objetivos de </a:t>
                      </a:r>
                      <a:r>
                        <a:rPr lang="es-ES" sz="1400" b="0" noProof="0" dirty="0" err="1">
                          <a:solidFill>
                            <a:schemeClr val="bg1"/>
                          </a:solidFill>
                          <a:effectLst/>
                        </a:rPr>
                        <a:t>cLDL</a:t>
                      </a:r>
                      <a:endParaRPr lang="es-ES" sz="1400" b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No definidas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Moderado &lt;100 mg/</a:t>
                      </a:r>
                      <a:r>
                        <a:rPr lang="es-ES" sz="1200" b="1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dL</a:t>
                      </a: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endParaRPr lang="es-ES" sz="1200" b="1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Alto &lt;70 mg/</a:t>
                      </a:r>
                      <a:r>
                        <a:rPr lang="es-ES" sz="1200" b="1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dL</a:t>
                      </a:r>
                      <a:endParaRPr lang="es-ES" sz="1200" b="1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Muy alto &lt;55 mg/</a:t>
                      </a:r>
                      <a:r>
                        <a:rPr lang="es-ES" sz="1200" b="1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dL</a:t>
                      </a:r>
                      <a:endParaRPr lang="es-ES" sz="1200" b="1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8394229"/>
                  </a:ext>
                </a:extLst>
              </a:tr>
              <a:tr h="3086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0" noProof="0" dirty="0" err="1">
                          <a:solidFill>
                            <a:schemeClr val="bg1"/>
                          </a:solidFill>
                          <a:effectLst/>
                        </a:rPr>
                        <a:t>Lp</a:t>
                      </a:r>
                      <a:r>
                        <a:rPr lang="es-ES" sz="1400" b="0" noProof="0" dirty="0">
                          <a:solidFill>
                            <a:schemeClr val="bg1"/>
                          </a:solidFill>
                          <a:effectLst/>
                        </a:rPr>
                        <a:t>(a)</a:t>
                      </a:r>
                      <a:endParaRPr lang="es-ES" sz="1400" b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Opcional</a:t>
                      </a:r>
                      <a:endParaRPr lang="es-ES" sz="1200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Medir 1 vez en todos</a:t>
                      </a:r>
                      <a:endParaRPr lang="es-ES" sz="1200" b="1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6246814"/>
                  </a:ext>
                </a:extLst>
              </a:tr>
              <a:tr h="270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0" noProof="0" dirty="0">
                          <a:solidFill>
                            <a:schemeClr val="bg1"/>
                          </a:solidFill>
                          <a:effectLst/>
                        </a:rPr>
                        <a:t>ApoB</a:t>
                      </a:r>
                      <a:endParaRPr lang="es-ES" sz="1400" b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Opcional</a:t>
                      </a:r>
                      <a:endParaRPr lang="es-ES" sz="1200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Muy recomendado medir</a:t>
                      </a:r>
                      <a:endParaRPr lang="es-ES" sz="1200" b="1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42926928"/>
                  </a:ext>
                </a:extLst>
              </a:tr>
              <a:tr h="2623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0" noProof="0" dirty="0">
                          <a:solidFill>
                            <a:schemeClr val="bg1"/>
                          </a:solidFill>
                          <a:effectLst/>
                        </a:rPr>
                        <a:t>CAC</a:t>
                      </a:r>
                      <a:endParaRPr lang="es-ES" sz="1400" b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Opcional</a:t>
                      </a:r>
                      <a:endParaRPr lang="es-ES" sz="1200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Fundamental incluir</a:t>
                      </a:r>
                      <a:endParaRPr lang="es-ES" sz="1200" b="1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7487639"/>
                  </a:ext>
                </a:extLst>
              </a:tr>
              <a:tr h="4047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0" noProof="0" dirty="0">
                          <a:solidFill>
                            <a:schemeClr val="bg1"/>
                          </a:solidFill>
                          <a:effectLst/>
                        </a:rPr>
                        <a:t>Terapias nuevas</a:t>
                      </a:r>
                      <a:endParaRPr lang="es-ES" sz="1400" b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Pocas</a:t>
                      </a:r>
                      <a:endParaRPr lang="es-ES" sz="1200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b="1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Inclisiran</a:t>
                      </a: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, ácido </a:t>
                      </a:r>
                      <a:r>
                        <a:rPr lang="es-ES" sz="1200" b="1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bempedoico</a:t>
                      </a: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s-ES" sz="1200" b="1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evinacumab</a:t>
                      </a:r>
                      <a:r>
                        <a:rPr lang="es-ES" sz="1200" b="1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s-ES" sz="1200" b="1" noProof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olezarsen</a:t>
                      </a:r>
                      <a:endParaRPr lang="es-ES" sz="1200" b="1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5568529"/>
                  </a:ext>
                </a:extLst>
              </a:tr>
              <a:tr h="197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0" noProof="0" dirty="0" err="1">
                          <a:solidFill>
                            <a:schemeClr val="bg1"/>
                          </a:solidFill>
                          <a:effectLst/>
                        </a:rPr>
                        <a:t>Hipertrigliceridemia</a:t>
                      </a:r>
                      <a:endParaRPr lang="es-ES" sz="1400" b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Poco definida</a:t>
                      </a:r>
                      <a:endParaRPr lang="es-ES" sz="1200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Algoritmo incluido</a:t>
                      </a:r>
                      <a:endParaRPr lang="es-ES" sz="1200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9403830"/>
                  </a:ext>
                </a:extLst>
              </a:tr>
              <a:tr h="381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400" b="0" noProof="0" dirty="0">
                          <a:solidFill>
                            <a:schemeClr val="bg1"/>
                          </a:solidFill>
                          <a:effectLst/>
                        </a:rPr>
                        <a:t>Puntuaciones de riesgo poligénico</a:t>
                      </a:r>
                      <a:endParaRPr lang="es-ES" sz="1400" b="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No existía</a:t>
                      </a:r>
                      <a:endParaRPr lang="es-ES" sz="1200" noProof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S" sz="1200" noProof="0" dirty="0">
                          <a:solidFill>
                            <a:schemeClr val="tx1">
                              <a:lumMod val="49000"/>
                            </a:schemeClr>
                          </a:solidFill>
                          <a:effectLst/>
                        </a:rPr>
                        <a:t>Nuevos factores que modifican el riesgo</a:t>
                      </a:r>
                      <a:endParaRPr lang="es-ES" sz="1200" noProof="0" dirty="0">
                        <a:solidFill>
                          <a:schemeClr val="tx1">
                            <a:lumMod val="49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8987169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1F9978E7-9EF3-B332-4B91-3BEE8560B781}"/>
              </a:ext>
            </a:extLst>
          </p:cNvPr>
          <p:cNvSpPr txBox="1"/>
          <p:nvPr/>
        </p:nvSpPr>
        <p:spPr>
          <a:xfrm>
            <a:off x="203053" y="1299027"/>
            <a:ext cx="6557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F0B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Tabla comparativa guía AHA/ACC 2018 vs. 2026</a:t>
            </a:r>
            <a:r>
              <a:rPr kumimoji="0" lang="es-ES" sz="1800" b="1" i="0" u="none" strike="noStrike" kern="1200" cap="none" spc="0" normalizeH="0" baseline="3000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1,2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277BBD9-3FB1-ACEE-D433-F165CE2E5100}"/>
              </a:ext>
            </a:extLst>
          </p:cNvPr>
          <p:cNvSpPr txBox="1"/>
          <p:nvPr/>
        </p:nvSpPr>
        <p:spPr>
          <a:xfrm>
            <a:off x="7925010" y="2281106"/>
            <a:ext cx="332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Nuevo modelo de riesgo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7165074-11AA-3B10-659E-D9ED727F2D74}"/>
              </a:ext>
            </a:extLst>
          </p:cNvPr>
          <p:cNvSpPr txBox="1"/>
          <p:nvPr/>
        </p:nvSpPr>
        <p:spPr>
          <a:xfrm>
            <a:off x="7937641" y="2720495"/>
            <a:ext cx="3544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Inicio de estatinas temprano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CF9CF85-DF69-B65E-DF4D-54C307EA06C0}"/>
              </a:ext>
            </a:extLst>
          </p:cNvPr>
          <p:cNvSpPr txBox="1"/>
          <p:nvPr/>
        </p:nvSpPr>
        <p:spPr>
          <a:xfrm>
            <a:off x="7937641" y="3165368"/>
            <a:ext cx="3100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Nuevos objetivos de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A6DAE2-E2D2-DBE8-6222-9EF60E5C99C7}"/>
              </a:ext>
            </a:extLst>
          </p:cNvPr>
          <p:cNvSpPr txBox="1"/>
          <p:nvPr/>
        </p:nvSpPr>
        <p:spPr>
          <a:xfrm>
            <a:off x="7919342" y="4228344"/>
            <a:ext cx="431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CAC central para decidir terapia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96B6FB6-CD19-914A-0993-9FB01F576DD2}"/>
              </a:ext>
            </a:extLst>
          </p:cNvPr>
          <p:cNvSpPr txBox="1"/>
          <p:nvPr/>
        </p:nvSpPr>
        <p:spPr>
          <a:xfrm>
            <a:off x="7949584" y="3563481"/>
            <a:ext cx="3311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ApoB y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 recomendados de forma rutinaria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285812F-BD8C-03A9-F8B1-ADB715B8E9BC}"/>
              </a:ext>
            </a:extLst>
          </p:cNvPr>
          <p:cNvSpPr txBox="1"/>
          <p:nvPr/>
        </p:nvSpPr>
        <p:spPr>
          <a:xfrm>
            <a:off x="7919342" y="4640127"/>
            <a:ext cx="3778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Enfoque fuerte en intensificación temprana (estatinas alta intensidad + combinaciones)</a:t>
            </a:r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F05084C1-B99D-7E8A-6D36-40556EABBDC1}"/>
              </a:ext>
            </a:extLst>
          </p:cNvPr>
          <p:cNvSpPr/>
          <p:nvPr/>
        </p:nvSpPr>
        <p:spPr>
          <a:xfrm>
            <a:off x="7447045" y="2362846"/>
            <a:ext cx="472297" cy="217505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1CB33D88-4B6B-EC4B-C3A2-17B2B4818B7F}"/>
              </a:ext>
            </a:extLst>
          </p:cNvPr>
          <p:cNvSpPr/>
          <p:nvPr/>
        </p:nvSpPr>
        <p:spPr>
          <a:xfrm>
            <a:off x="7465344" y="2778939"/>
            <a:ext cx="472297" cy="217505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9928EB98-9E32-D293-4EB7-5B1F12A2F71E}"/>
              </a:ext>
            </a:extLst>
          </p:cNvPr>
          <p:cNvSpPr/>
          <p:nvPr/>
        </p:nvSpPr>
        <p:spPr>
          <a:xfrm>
            <a:off x="7453011" y="3207648"/>
            <a:ext cx="472297" cy="217505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591ACC6F-2CC6-4193-348C-B0A1BC97E58F}"/>
              </a:ext>
            </a:extLst>
          </p:cNvPr>
          <p:cNvSpPr/>
          <p:nvPr/>
        </p:nvSpPr>
        <p:spPr>
          <a:xfrm>
            <a:off x="7477287" y="3803322"/>
            <a:ext cx="472297" cy="217505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94BF9CCA-F970-BE75-2C46-0026E08FEE02}"/>
              </a:ext>
            </a:extLst>
          </p:cNvPr>
          <p:cNvSpPr/>
          <p:nvPr/>
        </p:nvSpPr>
        <p:spPr>
          <a:xfrm>
            <a:off x="7439119" y="4260193"/>
            <a:ext cx="472297" cy="217505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EDECBA49-3FEB-2E4D-8809-20468DB36196}"/>
              </a:ext>
            </a:extLst>
          </p:cNvPr>
          <p:cNvSpPr/>
          <p:nvPr/>
        </p:nvSpPr>
        <p:spPr>
          <a:xfrm>
            <a:off x="7477287" y="4638362"/>
            <a:ext cx="472297" cy="217505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D9312D1-D75B-E784-1769-FD5848681162}"/>
              </a:ext>
            </a:extLst>
          </p:cNvPr>
          <p:cNvSpPr txBox="1"/>
          <p:nvPr/>
        </p:nvSpPr>
        <p:spPr>
          <a:xfrm>
            <a:off x="811263" y="5591779"/>
            <a:ext cx="6801227" cy="5078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AHA/ACC: American College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Cardiology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/American Heart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(a): Lipoproteína(a). ApoB: apolipoproteína B.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colesterol unido a lipoproteína de baja densidad. ECVA: enfermedad cardiovascular aterosclerótica. PREVENT: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Predicting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Risk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Cardiovascular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Disease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EVENTs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CAC: calcio arterial coronario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5444F00-E960-3FC1-7EC6-86A0EA4089F3}"/>
              </a:ext>
            </a:extLst>
          </p:cNvPr>
          <p:cNvSpPr txBox="1"/>
          <p:nvPr/>
        </p:nvSpPr>
        <p:spPr>
          <a:xfrm>
            <a:off x="2462292" y="6448656"/>
            <a:ext cx="776241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Grundy SM, et al. 2018.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Circulation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2019;139:e1082–e1143. 2. Blumenthal et al. 2026. J Am Coll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Published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online March 13, 2026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A1EA84C-8871-40E4-213D-5A4BCBDDD9B1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3272281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4E7D41-2CD4-ED68-AC93-64F4C89DB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0" y="300147"/>
            <a:ext cx="10346231" cy="880781"/>
          </a:xfrm>
        </p:spPr>
        <p:txBody>
          <a:bodyPr>
            <a:normAutofit/>
          </a:bodyPr>
          <a:lstStyle/>
          <a:p>
            <a:r>
              <a:rPr lang="es-ES" sz="2800" noProof="0" dirty="0"/>
              <a:t>Nuevas consideraciones AHA/ACC 2026: “</a:t>
            </a:r>
            <a:r>
              <a:rPr lang="es-ES" sz="2800" noProof="0" dirty="0" err="1"/>
              <a:t>risk</a:t>
            </a:r>
            <a:r>
              <a:rPr lang="es-ES" sz="2800" noProof="0" dirty="0"/>
              <a:t> </a:t>
            </a:r>
            <a:r>
              <a:rPr lang="es-ES" sz="2800" noProof="0" dirty="0" err="1"/>
              <a:t>enhancers</a:t>
            </a:r>
            <a:r>
              <a:rPr lang="es-ES" sz="2800" noProof="0" dirty="0"/>
              <a:t>”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9FD1209-025C-989A-0EC6-5C5D3A494C72}"/>
              </a:ext>
            </a:extLst>
          </p:cNvPr>
          <p:cNvSpPr txBox="1"/>
          <p:nvPr/>
        </p:nvSpPr>
        <p:spPr>
          <a:xfrm>
            <a:off x="1433973" y="5467130"/>
            <a:ext cx="980961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Estos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factores influyen en la decisión de iniciar o intensificar terapia hipolipemiante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especialmente cuando el riesgo calculado por PREVENT‑ECVA no es concluyente.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19A0254-38DA-1580-BED1-515BBEDDBE31}"/>
              </a:ext>
            </a:extLst>
          </p:cNvPr>
          <p:cNvSpPr txBox="1"/>
          <p:nvPr/>
        </p:nvSpPr>
        <p:spPr>
          <a:xfrm>
            <a:off x="828670" y="1662540"/>
            <a:ext cx="1059728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Son factores clínicos, metabólicos, genéticos, reproductivos o de imagen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aumentan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riesgo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individual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presentar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enfermedad cardiovascular ateroesclerótica. 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298BF83-CBB8-E18D-6229-772D89F61313}"/>
              </a:ext>
            </a:extLst>
          </p:cNvPr>
          <p:cNvSpPr txBox="1"/>
          <p:nvPr/>
        </p:nvSpPr>
        <p:spPr>
          <a:xfrm>
            <a:off x="828671" y="1285301"/>
            <a:ext cx="742372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Factores modificadores del riesgo (</a:t>
            </a:r>
            <a:r>
              <a:rPr kumimoji="0" lang="es-E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risk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E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enhancers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):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008C9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C8877AF-F958-2013-441E-046BC44EC854}"/>
              </a:ext>
            </a:extLst>
          </p:cNvPr>
          <p:cNvSpPr txBox="1"/>
          <p:nvPr/>
        </p:nvSpPr>
        <p:spPr>
          <a:xfrm>
            <a:off x="1273802" y="2511414"/>
            <a:ext cx="23891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59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Biomarcadores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7F6A11-8F2C-3DDE-1F5A-5AB4E7E5CB31}"/>
              </a:ext>
            </a:extLst>
          </p:cNvPr>
          <p:cNvSpPr txBox="1"/>
          <p:nvPr/>
        </p:nvSpPr>
        <p:spPr>
          <a:xfrm>
            <a:off x="4685299" y="2536641"/>
            <a:ext cx="2845024" cy="380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59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Condiciones clínicas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596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61869A-15C1-770D-1209-F136CD1F35DF}"/>
              </a:ext>
            </a:extLst>
          </p:cNvPr>
          <p:cNvSpPr txBox="1"/>
          <p:nvPr/>
        </p:nvSpPr>
        <p:spPr>
          <a:xfrm>
            <a:off x="8380667" y="2547546"/>
            <a:ext cx="2767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59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Factores específicos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596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ABE038F-6E41-8C7E-7EC2-A3A955F78FD3}"/>
              </a:ext>
            </a:extLst>
          </p:cNvPr>
          <p:cNvSpPr/>
          <p:nvPr/>
        </p:nvSpPr>
        <p:spPr>
          <a:xfrm>
            <a:off x="1013165" y="2910261"/>
            <a:ext cx="2910448" cy="1892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FCFB18D-1976-A965-7136-4C632269B040}"/>
              </a:ext>
            </a:extLst>
          </p:cNvPr>
          <p:cNvSpPr txBox="1"/>
          <p:nvPr/>
        </p:nvSpPr>
        <p:spPr>
          <a:xfrm>
            <a:off x="1155272" y="3311145"/>
            <a:ext cx="28079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ApoB ≥120 mg/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dL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 ≥125 nmol/L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TG ≥175 mg/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dL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448D05A-CEA3-66D0-1482-EA1DB0DFFE2A}"/>
              </a:ext>
            </a:extLst>
          </p:cNvPr>
          <p:cNvSpPr/>
          <p:nvPr/>
        </p:nvSpPr>
        <p:spPr>
          <a:xfrm>
            <a:off x="4164561" y="2910261"/>
            <a:ext cx="3506827" cy="18927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7D79334-6F00-DF80-8F32-16A71CBFB37E}"/>
              </a:ext>
            </a:extLst>
          </p:cNvPr>
          <p:cNvSpPr txBox="1"/>
          <p:nvPr/>
        </p:nvSpPr>
        <p:spPr>
          <a:xfrm>
            <a:off x="4132696" y="2971688"/>
            <a:ext cx="3603714" cy="166199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Síndrome cardiovascular‑renal‑metabólico</a:t>
            </a: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Enfermedad renal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Enfermedades inflamatorias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Historia familiar de ECVA prematura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418725B-A7A3-D080-CFC0-22143040FB1D}"/>
              </a:ext>
            </a:extLst>
          </p:cNvPr>
          <p:cNvSpPr/>
          <p:nvPr/>
        </p:nvSpPr>
        <p:spPr>
          <a:xfrm>
            <a:off x="7883619" y="2905890"/>
            <a:ext cx="3506827" cy="18971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FBE6CE8-0684-0F33-AA34-F951B18F2DB7}"/>
              </a:ext>
            </a:extLst>
          </p:cNvPr>
          <p:cNvSpPr txBox="1"/>
          <p:nvPr/>
        </p:nvSpPr>
        <p:spPr>
          <a:xfrm>
            <a:off x="7883619" y="2944311"/>
            <a:ext cx="3635862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Marcadores reproductivos femeninos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Puntuaciones de riesgo poligénico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Valor CAC para reclasificación cuando hay dudas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012CB49-2891-6383-8669-9E9615A9DDC5}"/>
              </a:ext>
            </a:extLst>
          </p:cNvPr>
          <p:cNvSpPr txBox="1"/>
          <p:nvPr/>
        </p:nvSpPr>
        <p:spPr>
          <a:xfrm>
            <a:off x="2200455" y="6480853"/>
            <a:ext cx="866580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Blumenthal et al. 2026. J Am Coll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Published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online March 13, 2026</a:t>
            </a:r>
          </a:p>
        </p:txBody>
      </p:sp>
      <p:sp>
        <p:nvSpPr>
          <p:cNvPr id="5" name="Triángulo isósceles 4">
            <a:extLst>
              <a:ext uri="{FF2B5EF4-FFF2-40B4-BE49-F238E27FC236}">
                <a16:creationId xmlns:a16="http://schemas.microsoft.com/office/drawing/2014/main" id="{3BC08822-A96F-DA53-DD17-126942F2074C}"/>
              </a:ext>
            </a:extLst>
          </p:cNvPr>
          <p:cNvSpPr/>
          <p:nvPr/>
        </p:nvSpPr>
        <p:spPr>
          <a:xfrm rot="10800000">
            <a:off x="1222501" y="4826129"/>
            <a:ext cx="9809619" cy="76634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BE7EC8-63A2-9AE5-7EE3-A72077BC66F3}"/>
              </a:ext>
            </a:extLst>
          </p:cNvPr>
          <p:cNvSpPr txBox="1"/>
          <p:nvPr/>
        </p:nvSpPr>
        <p:spPr>
          <a:xfrm>
            <a:off x="1013165" y="4826128"/>
            <a:ext cx="7239228" cy="5078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AHA/ACC: American College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Cardiology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/American Heart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. ECVA: enfermedad cardiovascular ateroesclerótica. TG: triglicéridos. CAC: calcio coronario.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(a): Lipoproteína(a). ApoB: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apolipoproteina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B.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colesterol unido a lipoproteína de baja intensidad.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8097434-BEFE-B382-CCF0-F480E342FC89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1386112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A340B8DB-BF28-EBE5-72FD-43C017691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96FAAF-AF96-5B47-64BA-4431DF09C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81" y="727977"/>
            <a:ext cx="5276850" cy="1659570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es-ES" sz="2800" noProof="0" dirty="0"/>
              <a:t>Algoritmo terapéutico AHA/ACC 2026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F89106F-3D10-6F21-09E9-83CB665043C1}"/>
              </a:ext>
            </a:extLst>
          </p:cNvPr>
          <p:cNvSpPr txBox="1"/>
          <p:nvPr/>
        </p:nvSpPr>
        <p:spPr>
          <a:xfrm>
            <a:off x="230486" y="2392386"/>
            <a:ext cx="5319569" cy="240065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Las medidas no farmacológicas </a:t>
            </a: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 (dieta, ejercicio y control de factores modificables), son la </a:t>
            </a:r>
            <a:r>
              <a:rPr kumimoji="0" lang="es-ES" sz="15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base del tratamiento </a:t>
            </a: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en todos los niveles de riesgo. </a:t>
            </a:r>
            <a:r>
              <a:rPr kumimoji="0" lang="es-ES" sz="15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Recomendación IA.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Inicio de estatinas de moderada intensidad </a:t>
            </a: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en bajo riesgo (&lt;3%) y en riesgo limítrofe (3%-5%). </a:t>
            </a:r>
            <a:r>
              <a:rPr kumimoji="0" lang="es-ES" sz="15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Recomendación 2a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Inicio de estatinas de alta intensidad</a:t>
            </a: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 en riesgo moderado (5% hasta &lt;10%) y riesgo alto (&gt;10%). </a:t>
            </a:r>
            <a:r>
              <a:rPr kumimoji="0" lang="es-ES" sz="15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Recomendación IA</a:t>
            </a:r>
          </a:p>
        </p:txBody>
      </p:sp>
      <p:pic>
        <p:nvPicPr>
          <p:cNvPr id="6" name="Imagen 5" descr="Diagrama, Esquemático&#10;&#10;El contenido generado por IA puede ser incorrecto.">
            <a:extLst>
              <a:ext uri="{FF2B5EF4-FFF2-40B4-BE49-F238E27FC236}">
                <a16:creationId xmlns:a16="http://schemas.microsoft.com/office/drawing/2014/main" id="{E7C21B72-C7CD-9921-452B-1DEFC2AC2D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6105" y="243416"/>
            <a:ext cx="5828531" cy="661458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3F3F0A3-A18D-FD92-B43D-FD85226CE69A}"/>
              </a:ext>
            </a:extLst>
          </p:cNvPr>
          <p:cNvSpPr txBox="1"/>
          <p:nvPr/>
        </p:nvSpPr>
        <p:spPr>
          <a:xfrm>
            <a:off x="384631" y="5534324"/>
            <a:ext cx="5143500" cy="707886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AHA/</a:t>
            </a:r>
            <a:r>
              <a:rPr kumimoji="0" lang="es-ES" sz="1000" b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ACC:American</a:t>
            </a:r>
            <a:r>
              <a:rPr kumimoji="0" lang="es-ES" sz="1000" b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College </a:t>
            </a:r>
            <a:r>
              <a:rPr kumimoji="0" lang="es-ES" sz="1000" b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1000" b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1000" b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Cardiology</a:t>
            </a:r>
            <a:r>
              <a:rPr kumimoji="0" lang="es-ES" sz="1000" b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/American Heart </a:t>
            </a:r>
            <a:r>
              <a:rPr kumimoji="0" lang="es-ES" sz="1000" b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</a:t>
            </a:r>
            <a:r>
              <a:rPr kumimoji="0" lang="es-ES" sz="1000" b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s-ES" sz="1000" b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ASCVD (ECVA): enfermedad cardiovascular aterosclerótica; CAC (CC): calcio coronario; </a:t>
            </a:r>
            <a:r>
              <a:rPr kumimoji="0" lang="es-ES" sz="1000" b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cHDL</a:t>
            </a:r>
            <a:r>
              <a:rPr kumimoji="0" lang="es-ES" sz="1000" b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, colesterol unido a lipoproteínas de alta densidad; </a:t>
            </a:r>
            <a:r>
              <a:rPr kumimoji="0" lang="es-ES" sz="1000" b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cLDL</a:t>
            </a:r>
            <a:r>
              <a:rPr kumimoji="0" lang="es-ES" sz="1000" b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: colesterol unido a lipoproteínas de baja densidad; LLT: terapia hipolipemiante</a:t>
            </a:r>
            <a:r>
              <a:rPr kumimoji="0" lang="es-ES" sz="1000" b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Segoe UI"/>
                <a:cs typeface="Arial"/>
              </a:rPr>
              <a:t>.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273C670-F450-31B4-BCED-3E3482021F9E}"/>
              </a:ext>
            </a:extLst>
          </p:cNvPr>
          <p:cNvSpPr/>
          <p:nvPr/>
        </p:nvSpPr>
        <p:spPr>
          <a:xfrm>
            <a:off x="8610600" y="2336800"/>
            <a:ext cx="2773436" cy="1219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D612331-F08E-9F6E-3B09-800D55886A6D}"/>
              </a:ext>
            </a:extLst>
          </p:cNvPr>
          <p:cNvSpPr/>
          <p:nvPr/>
        </p:nvSpPr>
        <p:spPr>
          <a:xfrm>
            <a:off x="230487" y="4091805"/>
            <a:ext cx="5319568" cy="70788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F8E5617-DA0F-64CC-FB0C-467BE544A6CC}"/>
              </a:ext>
            </a:extLst>
          </p:cNvPr>
          <p:cNvSpPr txBox="1"/>
          <p:nvPr/>
        </p:nvSpPr>
        <p:spPr>
          <a:xfrm>
            <a:off x="332315" y="6346687"/>
            <a:ext cx="5135764" cy="215444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es-ES" sz="800" dirty="0">
                <a:solidFill>
                  <a:srgbClr val="6F6F6F"/>
                </a:solidFill>
              </a:rPr>
              <a:t>Blumenthal et al. 2026 J Am Coll </a:t>
            </a:r>
            <a:r>
              <a:rPr lang="es-ES" sz="800" dirty="0" err="1">
                <a:solidFill>
                  <a:srgbClr val="6F6F6F"/>
                </a:solidFill>
              </a:rPr>
              <a:t>Cardiol</a:t>
            </a:r>
            <a:r>
              <a:rPr lang="es-ES" sz="800" dirty="0">
                <a:solidFill>
                  <a:srgbClr val="6F6F6F"/>
                </a:solidFill>
              </a:rPr>
              <a:t>. </a:t>
            </a:r>
            <a:r>
              <a:rPr lang="es-ES" sz="800" dirty="0" err="1">
                <a:solidFill>
                  <a:srgbClr val="6F6F6F"/>
                </a:solidFill>
              </a:rPr>
              <a:t>Published</a:t>
            </a:r>
            <a:r>
              <a:rPr lang="es-ES" sz="800" dirty="0">
                <a:solidFill>
                  <a:srgbClr val="6F6F6F"/>
                </a:solidFill>
              </a:rPr>
              <a:t> online March 13, 2026.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0F63728-980B-EF83-8C61-1444A0876AAB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2379926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C0B9F497-7A77-5469-FB6D-D3DD1A61E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232345B-1016-5CBC-22DD-2A7B07194492}"/>
              </a:ext>
            </a:extLst>
          </p:cNvPr>
          <p:cNvSpPr txBox="1"/>
          <p:nvPr/>
        </p:nvSpPr>
        <p:spPr>
          <a:xfrm>
            <a:off x="719507" y="1215319"/>
            <a:ext cx="4102906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8C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¿En qué coinciden las 3 guías?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0E6B259-9DE1-F663-4C84-E1D8865C6E1F}"/>
              </a:ext>
            </a:extLst>
          </p:cNvPr>
          <p:cNvSpPr txBox="1"/>
          <p:nvPr/>
        </p:nvSpPr>
        <p:spPr>
          <a:xfrm>
            <a:off x="1544616" y="1742916"/>
            <a:ext cx="9625348" cy="397031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c-LDL: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todas las guías mantienen el principio “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cuanto más bajo, mejor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Factores modificadores de riesgo: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ApoB: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reconocido como </a:t>
            </a:r>
            <a:r>
              <a:rPr kumimoji="0" lang="es-ES" sz="1800" b="0" i="0" u="sng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útil para evaluación de riesgo y riesgo residual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(distinta prioridad según guía).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CAC: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reconocido como una herramienta válida </a:t>
            </a:r>
            <a:r>
              <a:rPr kumimoji="0" lang="es-ES" sz="1800" b="0" i="0" u="sng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para la reclasificación del riesgo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aunque su uso y recomendación es variable en cada guía.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(a):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medir </a:t>
            </a:r>
            <a:r>
              <a:rPr kumimoji="0" lang="es-ES" sz="1800" b="0" i="0" u="sng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una vez en la vida en todos los adultos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PCR-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 elevación persistente (≥2 mg/L, sin inflamación aguda) se considera como </a:t>
            </a:r>
            <a:r>
              <a:rPr kumimoji="0" lang="es-ES" sz="1800" b="0" i="0" u="sng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modificador del riesgo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MS Mincho" panose="02020609040205080304" pitchFamily="49" charset="-128"/>
                <a:cs typeface="Times New Roman" panose="02020603050405020304" pitchFamily="18" charset="0"/>
              </a:rPr>
              <a:t>Tratamiento: 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1.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Estatina como primera línea de tratamiento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Máxima dosis tolerada por el paciente.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2.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Terapia combinada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recomendada </a:t>
            </a:r>
            <a:r>
              <a:rPr kumimoji="0" lang="es-ES" sz="1800" b="0" i="0" u="sng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cuando no se alcanzan objetivos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CB67214-7754-6A28-1D02-6A0295E7EA96}"/>
              </a:ext>
            </a:extLst>
          </p:cNvPr>
          <p:cNvSpPr txBox="1"/>
          <p:nvPr/>
        </p:nvSpPr>
        <p:spPr>
          <a:xfrm>
            <a:off x="1559856" y="5741372"/>
            <a:ext cx="9671889" cy="507831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AHA/ACC: American College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Cardiology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/American Heart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CAC: calcio coronario.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(a): Lipoproteína a. ApoB: apolipoproteína B.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colesterol unido a lipoproteínas de baja densidad. ECVA: enfermedad cardiovascular ateroesclerótica. ESC/EAS: European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Cardiology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/European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Atherosclerosis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SEA: Sociedad Española de Aterosclerosis. PCR-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Proteína C Reactiva ultrasensible. 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DF32F6D-BDA1-F2BE-EAF4-E28DC4792DCC}"/>
              </a:ext>
            </a:extLst>
          </p:cNvPr>
          <p:cNvSpPr txBox="1"/>
          <p:nvPr/>
        </p:nvSpPr>
        <p:spPr>
          <a:xfrm>
            <a:off x="1559856" y="6498582"/>
            <a:ext cx="937502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Blumenthal et al. 2026. J Am Coll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Published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online March 13, 2026. 2. Mach F et al. 2025.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Heart J.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Published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August 29, 2025. 3. Sociedad Española de Arteriosclerosis (SEA). Clin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Arterioscler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2026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654A719-8648-74C8-85E0-15C6FCF53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242888"/>
            <a:ext cx="10888592" cy="865187"/>
          </a:xfrm>
        </p:spPr>
        <p:txBody>
          <a:bodyPr>
            <a:normAutofit/>
          </a:bodyPr>
          <a:lstStyle/>
          <a:p>
            <a:r>
              <a:rPr lang="es-ES" sz="2800" noProof="0" dirty="0"/>
              <a:t>Comparación guías AHA/ACC 2026, ESC/EAS 2025 y SEA 2026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8099D28-3393-EE55-9270-551A14E556FD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3742510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3C39BE86-59A9-59D2-4D95-93BA170C5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9790E3-0A54-9477-574A-964679C14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653" y="298341"/>
            <a:ext cx="10810865" cy="880781"/>
          </a:xfrm>
        </p:spPr>
        <p:txBody>
          <a:bodyPr>
            <a:normAutofit/>
          </a:bodyPr>
          <a:lstStyle/>
          <a:p>
            <a:r>
              <a:rPr lang="es-ES" sz="2800" noProof="0" dirty="0"/>
              <a:t>Comparación guías AHA/ACC 2026, ESC/EAS 2025 y SEA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00FF691-BFDF-059A-FBC2-AC095ECED8C6}"/>
              </a:ext>
            </a:extLst>
          </p:cNvPr>
          <p:cNvSpPr txBox="1"/>
          <p:nvPr/>
        </p:nvSpPr>
        <p:spPr>
          <a:xfrm>
            <a:off x="539552" y="1327180"/>
            <a:ext cx="26754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59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DIFERENCIAS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3D4F46F-5B08-8E1E-C3A0-3C127F7C0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051997"/>
              </p:ext>
            </p:extLst>
          </p:nvPr>
        </p:nvGraphicFramePr>
        <p:xfrm>
          <a:off x="932208" y="1408257"/>
          <a:ext cx="10423365" cy="4261513"/>
        </p:xfrm>
        <a:graphic>
          <a:graphicData uri="http://schemas.openxmlformats.org/drawingml/2006/table">
            <a:tbl>
              <a:tblPr/>
              <a:tblGrid>
                <a:gridCol w="2289457">
                  <a:extLst>
                    <a:ext uri="{9D8B030D-6E8A-4147-A177-3AD203B41FA5}">
                      <a16:colId xmlns:a16="http://schemas.microsoft.com/office/drawing/2014/main" val="2824543573"/>
                    </a:ext>
                  </a:extLst>
                </a:gridCol>
                <a:gridCol w="2429775">
                  <a:extLst>
                    <a:ext uri="{9D8B030D-6E8A-4147-A177-3AD203B41FA5}">
                      <a16:colId xmlns:a16="http://schemas.microsoft.com/office/drawing/2014/main" val="2219053608"/>
                    </a:ext>
                  </a:extLst>
                </a:gridCol>
                <a:gridCol w="2846543">
                  <a:extLst>
                    <a:ext uri="{9D8B030D-6E8A-4147-A177-3AD203B41FA5}">
                      <a16:colId xmlns:a16="http://schemas.microsoft.com/office/drawing/2014/main" val="2094095515"/>
                    </a:ext>
                  </a:extLst>
                </a:gridCol>
                <a:gridCol w="2857590">
                  <a:extLst>
                    <a:ext uri="{9D8B030D-6E8A-4147-A177-3AD203B41FA5}">
                      <a16:colId xmlns:a16="http://schemas.microsoft.com/office/drawing/2014/main" val="26858903"/>
                    </a:ext>
                  </a:extLst>
                </a:gridCol>
              </a:tblGrid>
              <a:tr h="38585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sz="1400" noProof="0" dirty="0">
                        <a:effectLst/>
                      </a:endParaRPr>
                    </a:p>
                  </a:txBody>
                  <a:tcPr marL="25819" marR="25819" marT="12910" marB="1291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500" b="1" noProof="0" dirty="0">
                          <a:solidFill>
                            <a:schemeClr val="bg1"/>
                          </a:solidFill>
                          <a:effectLst/>
                        </a:rPr>
                        <a:t>AHA/ACC 2026</a:t>
                      </a:r>
                      <a:endParaRPr lang="es-ES" sz="1500" noProof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819" marR="25819" marT="12910" marB="129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500" b="1" noProof="0" dirty="0">
                          <a:solidFill>
                            <a:schemeClr val="bg1"/>
                          </a:solidFill>
                          <a:effectLst/>
                        </a:rPr>
                        <a:t>ESC/EAS 2025</a:t>
                      </a:r>
                      <a:endParaRPr lang="es-ES" sz="1500" noProof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819" marR="25819" marT="12910" marB="12910"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500" b="1" noProof="0" dirty="0">
                          <a:solidFill>
                            <a:schemeClr val="bg1"/>
                          </a:solidFill>
                          <a:effectLst/>
                        </a:rPr>
                        <a:t>SEA 2026</a:t>
                      </a:r>
                      <a:endParaRPr lang="es-ES" sz="1500" noProof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819" marR="25819" marT="12910" marB="12910"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961095"/>
                  </a:ext>
                </a:extLst>
              </a:tr>
              <a:tr h="307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400" b="1" noProof="0" dirty="0">
                          <a:solidFill>
                            <a:schemeClr val="accent4"/>
                          </a:solidFill>
                          <a:effectLst/>
                        </a:rPr>
                        <a:t>Calculadora de riesgo</a:t>
                      </a:r>
                      <a:endParaRPr lang="es-ES" sz="1400" noProof="0" dirty="0"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b="1" noProof="0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</a:rPr>
                        <a:t>PREVENT</a:t>
                      </a:r>
                      <a:endParaRPr lang="es-ES" sz="1200" noProof="0" dirty="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b="1" noProof="0" dirty="0">
                          <a:solidFill>
                            <a:schemeClr val="tx1"/>
                          </a:solidFill>
                          <a:effectLst/>
                        </a:rPr>
                        <a:t>SCORE2 / SCORE2‑OP</a:t>
                      </a:r>
                      <a:r>
                        <a:rPr lang="es-ES" sz="1200" noProof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SCORE2 / SCORE2‑OP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632638"/>
                  </a:ext>
                </a:extLst>
              </a:tr>
              <a:tr h="52290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400" b="1" noProof="0" dirty="0">
                          <a:solidFill>
                            <a:schemeClr val="accent4"/>
                          </a:solidFill>
                          <a:effectLst/>
                        </a:rPr>
                        <a:t>Recomendación del uso del “CAC score”</a:t>
                      </a:r>
                      <a:endParaRPr lang="es-ES" sz="1400" noProof="0" dirty="0">
                        <a:solidFill>
                          <a:schemeClr val="accent4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200" b="1" noProof="0" dirty="0">
                          <a:solidFill>
                            <a:schemeClr val="tx1"/>
                          </a:solidFill>
                          <a:effectLst/>
                        </a:rPr>
                        <a:t>Central</a:t>
                      </a:r>
                      <a:r>
                        <a:rPr lang="es-ES" sz="1200" noProof="0" dirty="0">
                          <a:solidFill>
                            <a:schemeClr val="tx1"/>
                          </a:solidFill>
                          <a:effectLst/>
                        </a:rPr>
                        <a:t> en decisiones de tratamiento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200" b="1" noProof="0" dirty="0">
                          <a:solidFill>
                            <a:schemeClr val="tx1"/>
                          </a:solidFill>
                          <a:effectLst/>
                        </a:rPr>
                        <a:t>Complementario:</a:t>
                      </a:r>
                      <a:r>
                        <a:rPr lang="es-ES" sz="1200" noProof="0" dirty="0">
                          <a:solidFill>
                            <a:schemeClr val="tx1"/>
                          </a:solidFill>
                          <a:effectLst/>
                        </a:rPr>
                        <a:t> para reclasificar el riesgo en casos límite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200" b="1" noProof="0" dirty="0">
                          <a:solidFill>
                            <a:schemeClr val="tx1"/>
                          </a:solidFill>
                          <a:effectLst/>
                        </a:rPr>
                        <a:t>Útil pero menos accesible</a:t>
                      </a:r>
                      <a:r>
                        <a:rPr lang="es-ES" sz="1200" noProof="0" dirty="0">
                          <a:solidFill>
                            <a:schemeClr val="tx1"/>
                          </a:solidFill>
                          <a:effectLst/>
                        </a:rPr>
                        <a:t>, por disponibilidad de la prueba en España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045098"/>
                  </a:ext>
                </a:extLst>
              </a:tr>
              <a:tr h="101505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400" b="1" noProof="0" dirty="0">
                          <a:solidFill>
                            <a:schemeClr val="accent4"/>
                          </a:solidFill>
                          <a:effectLst/>
                        </a:rPr>
                        <a:t>Factores modificadores de riesgo que influyen en la toma de decisiones clínicas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200" b="1" noProof="0" dirty="0">
                          <a:solidFill>
                            <a:schemeClr val="tx1"/>
                          </a:solidFill>
                          <a:effectLst/>
                        </a:rPr>
                        <a:t>Mayor número de factores modificadores</a:t>
                      </a:r>
                      <a:r>
                        <a:rPr lang="es-ES" sz="1200" noProof="0" dirty="0">
                          <a:solidFill>
                            <a:schemeClr val="tx1"/>
                          </a:solidFill>
                          <a:effectLst/>
                        </a:rPr>
                        <a:t> con impacto directo en la toma de decisiones clínicas (ver </a:t>
                      </a:r>
                      <a:r>
                        <a:rPr lang="es-ES" sz="1200" noProof="0" dirty="0" err="1">
                          <a:solidFill>
                            <a:schemeClr val="tx1"/>
                          </a:solidFill>
                          <a:effectLst/>
                        </a:rPr>
                        <a:t>slide</a:t>
                      </a:r>
                      <a:r>
                        <a:rPr lang="es-ES" sz="1200" noProof="0" dirty="0">
                          <a:solidFill>
                            <a:schemeClr val="tx1"/>
                          </a:solidFill>
                          <a:effectLst/>
                        </a:rPr>
                        <a:t> 6)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Menor número de factores modificadores </a:t>
                      </a:r>
                      <a:r>
                        <a:rPr lang="es-ES" sz="12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(respecto a AHA), utilizados como complemento a la estimación y reclasificación del riesgo.</a:t>
                      </a:r>
                      <a:endParaRPr lang="es-ES" sz="1200" noProof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Menor número de factores modificadores </a:t>
                      </a:r>
                      <a:r>
                        <a:rPr lang="es-ES" sz="12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(respecto a AHA), </a:t>
                      </a:r>
                      <a:r>
                        <a:rPr lang="es-ES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integrados en la evaluación global </a:t>
                      </a:r>
                      <a:r>
                        <a:rPr lang="es-ES" sz="12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 riesgo vascular. </a:t>
                      </a:r>
                      <a:endParaRPr lang="es-ES" sz="1200" noProof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572465"/>
                  </a:ext>
                </a:extLst>
              </a:tr>
              <a:tr h="101505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400" b="1" noProof="0" dirty="0">
                          <a:solidFill>
                            <a:schemeClr val="accent4"/>
                          </a:solidFill>
                          <a:effectLst/>
                        </a:rPr>
                        <a:t>Filosofía de tratamiento</a:t>
                      </a:r>
                      <a:endParaRPr lang="es-ES" sz="1400" noProof="0" dirty="0"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</a:rPr>
                        <a:t>Enfoque precoz e intensivo, con inicio más temprano </a:t>
                      </a:r>
                      <a:r>
                        <a:rPr lang="es-ES" sz="1200" noProof="0" dirty="0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</a:rPr>
                        <a:t>del tratamiento hipolipemiante. 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</a:rPr>
                        <a:t>Enfoque escalonado</a:t>
                      </a:r>
                      <a:r>
                        <a:rPr lang="es-ES" sz="1200" noProof="0" dirty="0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</a:rPr>
                        <a:t> y basado en categorías de riesgo, con </a:t>
                      </a:r>
                      <a:r>
                        <a:rPr lang="es-ES" sz="1200" b="1" noProof="0" dirty="0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</a:rPr>
                        <a:t>intensificación según objetivos lipídicos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200" b="1" noProof="0" dirty="0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</a:rPr>
                        <a:t>Enfoque integrador basado en el riesgo vascular global</a:t>
                      </a:r>
                      <a:r>
                        <a:rPr lang="es-ES" sz="1200" noProof="0" dirty="0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</a:rPr>
                        <a:t>, con adaptación del tratamiento a las características del paciente y siguiendo ESC/EAS 2025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615374"/>
                  </a:ext>
                </a:extLst>
              </a:tr>
              <a:tr h="101505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400" b="1" noProof="0" dirty="0">
                          <a:solidFill>
                            <a:schemeClr val="accent4"/>
                          </a:solidFill>
                          <a:effectLst/>
                        </a:rPr>
                        <a:t>Valores objetivo terapéutico de </a:t>
                      </a:r>
                      <a:r>
                        <a:rPr lang="es-ES" sz="1400" b="1" noProof="0" dirty="0" err="1">
                          <a:solidFill>
                            <a:schemeClr val="accent4"/>
                          </a:solidFill>
                          <a:effectLst/>
                        </a:rPr>
                        <a:t>cLDL</a:t>
                      </a:r>
                      <a:r>
                        <a:rPr lang="es-ES" sz="1400" b="1" noProof="0" dirty="0">
                          <a:solidFill>
                            <a:schemeClr val="accent4"/>
                          </a:solidFill>
                          <a:effectLst/>
                        </a:rPr>
                        <a:t> según riesgo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6350">
                      <a:solidFill>
                        <a:srgbClr val="E6E6E6"/>
                      </a:solidFill>
                    </a:lnR>
                    <a:lnT w="6350">
                      <a:solidFill>
                        <a:srgbClr val="E6E6E6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1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B: &lt;100 mg/</a:t>
                      </a:r>
                      <a:r>
                        <a:rPr lang="es-ES" sz="1200" b="1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dL</a:t>
                      </a:r>
                      <a:endParaRPr lang="es-ES" sz="1200" b="1" noProof="0" dirty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1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M: &lt;100 mg/</a:t>
                      </a:r>
                      <a:r>
                        <a:rPr lang="es-ES" sz="1200" b="1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dL</a:t>
                      </a:r>
                      <a:endParaRPr lang="es-ES" sz="1200" b="1" i="0" u="none" strike="noStrike" baseline="0" noProof="0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A: &lt;70 mg/</a:t>
                      </a:r>
                      <a:r>
                        <a:rPr lang="es-ES" sz="1200" b="0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dL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MA: &lt;55 mg/</a:t>
                      </a:r>
                      <a:r>
                        <a:rPr lang="es-ES" sz="1200" b="0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dL</a:t>
                      </a:r>
                      <a:endParaRPr lang="es-ES" sz="1200" b="0" i="0" u="none" strike="noStrike" baseline="0" noProof="0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anchor="ctr">
                    <a:lnL w="6350">
                      <a:solidFill>
                        <a:srgbClr val="E6E6E6"/>
                      </a:solidFill>
                    </a:lnL>
                    <a:lnR w="6350">
                      <a:solidFill>
                        <a:srgbClr val="E6E6E6"/>
                      </a:solidFill>
                    </a:lnR>
                    <a:lnT w="6350">
                      <a:solidFill>
                        <a:srgbClr val="E6E6E6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B :&lt;116 mg/</a:t>
                      </a:r>
                      <a:r>
                        <a:rPr lang="es-ES" sz="1200" b="0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dL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M: &lt;100 mg/</a:t>
                      </a:r>
                      <a:r>
                        <a:rPr lang="es-ES" sz="1200" b="0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dL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A: &lt;70 mg/</a:t>
                      </a:r>
                      <a:r>
                        <a:rPr lang="es-ES" sz="1200" b="0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dL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MA: &lt;55 mg/</a:t>
                      </a:r>
                      <a:r>
                        <a:rPr lang="es-ES" sz="1200" b="0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dL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1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E: &lt;40 mg/</a:t>
                      </a:r>
                      <a:r>
                        <a:rPr lang="es-ES" sz="1200" b="1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dL</a:t>
                      </a:r>
                      <a:endParaRPr lang="es-ES" sz="12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>
                      <a:solidFill>
                        <a:srgbClr val="E6E6E6"/>
                      </a:solidFill>
                    </a:lnL>
                    <a:lnR w="6350">
                      <a:solidFill>
                        <a:srgbClr val="E6E6E6"/>
                      </a:solidFill>
                    </a:lnR>
                    <a:lnT w="6350">
                      <a:solidFill>
                        <a:srgbClr val="E6E6E6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B :&lt;116 mg/</a:t>
                      </a:r>
                      <a:r>
                        <a:rPr lang="es-ES" sz="1200" b="0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dL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M: &lt;100 mg/</a:t>
                      </a:r>
                      <a:r>
                        <a:rPr lang="es-ES" sz="1200" b="0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dL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0" i="0" u="none" strike="noStrike" baseline="0" noProof="0" dirty="0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  <a:latin typeface="+mn-lt"/>
                          <a:cs typeface="Arial"/>
                        </a:rPr>
                        <a:t>A: &lt;70 mg/</a:t>
                      </a:r>
                      <a:r>
                        <a:rPr lang="es-ES" sz="1200" b="0" i="0" u="none" strike="noStrike" baseline="0" noProof="0" dirty="0" err="1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  <a:latin typeface="+mn-lt"/>
                          <a:cs typeface="Arial"/>
                        </a:rPr>
                        <a:t>dL</a:t>
                      </a:r>
                      <a:endParaRPr lang="es-ES" sz="1200" noProof="0" dirty="0">
                        <a:solidFill>
                          <a:schemeClr val="tx1">
                            <a:lumMod val="76000"/>
                          </a:schemeClr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0" i="0" u="none" strike="noStrike" baseline="0" noProof="0" dirty="0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  <a:latin typeface="+mn-lt"/>
                          <a:cs typeface="Arial"/>
                        </a:rPr>
                        <a:t>MA: &lt;55 mg/</a:t>
                      </a:r>
                      <a:r>
                        <a:rPr lang="es-ES" sz="1200" b="0" i="0" u="none" strike="noStrike" baseline="0" noProof="0" dirty="0" err="1">
                          <a:solidFill>
                            <a:schemeClr val="tx1">
                              <a:lumMod val="76000"/>
                            </a:schemeClr>
                          </a:solidFill>
                          <a:effectLst/>
                          <a:latin typeface="+mn-lt"/>
                          <a:cs typeface="Arial"/>
                        </a:rPr>
                        <a:t>dL</a:t>
                      </a:r>
                      <a:endParaRPr lang="es-ES" sz="1200" noProof="0" dirty="0">
                        <a:solidFill>
                          <a:schemeClr val="tx1">
                            <a:lumMod val="76000"/>
                          </a:schemeClr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s-ES" sz="1200" b="1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E: &lt;40 mg/</a:t>
                      </a:r>
                      <a:r>
                        <a:rPr lang="es-ES" sz="1200" b="1" i="0" u="none" strike="noStrike" baseline="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dL</a:t>
                      </a:r>
                      <a:endParaRPr lang="es-ES" sz="12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>
                      <a:solidFill>
                        <a:srgbClr val="E6E6E6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6350">
                      <a:solidFill>
                        <a:srgbClr val="E6E6E6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73854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A35935E6-E31C-D25C-29FA-2D3CA8209F2D}"/>
              </a:ext>
            </a:extLst>
          </p:cNvPr>
          <p:cNvSpPr txBox="1"/>
          <p:nvPr/>
        </p:nvSpPr>
        <p:spPr>
          <a:xfrm>
            <a:off x="932208" y="5687049"/>
            <a:ext cx="10064762" cy="507831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PREVENT: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Predicting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Risk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Cardiovascular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Disease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EVENTs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SCORE-2: 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Systematic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Coronary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Risk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Evaluation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2. SCORE-OP: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Systematic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Coronary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Risk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Evaluation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 – Older Persons.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CC: Calcio coronario.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Lp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(a): lipoproteína(a). ApoB: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apolipoproteina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B.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cLDL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colesterol unido a lipoproteínas de baja densidad. ECVA: enfermedad cardiovascular ateroesclerótica. B: Riesgo bajo. M: Riesgo moderado. A: Riesgo alto. MA: Riesgo muy alto. E: Riesgo extremo. SEA: Sociedad Española de Aterosclerosis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C6E9EF6-9C76-BB31-1AFF-4F62AF00B429}"/>
              </a:ext>
            </a:extLst>
          </p:cNvPr>
          <p:cNvSpPr txBox="1"/>
          <p:nvPr/>
        </p:nvSpPr>
        <p:spPr>
          <a:xfrm>
            <a:off x="2164438" y="6390382"/>
            <a:ext cx="8487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Blumenthal et al. 2026. J Am Coll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Cardiol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Published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online March 13, 2026. 2. Mach F et al. 2025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Heart J.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Published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August 29, 2025. 3. Sociedad Española de Arteriosclerosis. Clin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Arterioscler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2026.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77CE955-F465-226B-A1BF-23170F739EFE}"/>
              </a:ext>
            </a:extLst>
          </p:cNvPr>
          <p:cNvSpPr txBox="1"/>
          <p:nvPr/>
        </p:nvSpPr>
        <p:spPr>
          <a:xfrm rot="16200000">
            <a:off x="10674351" y="3498563"/>
            <a:ext cx="248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12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6F6F6F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MA-ES-CRAT-2600001</a:t>
            </a:r>
          </a:p>
        </p:txBody>
      </p:sp>
    </p:spTree>
    <p:extLst>
      <p:ext uri="{BB962C8B-B14F-4D97-AF65-F5344CB8AC3E}">
        <p14:creationId xmlns:p14="http://schemas.microsoft.com/office/powerpoint/2010/main" val="2820371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mVjdrrSGu2ERapmnkXf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mVjdrrSGu2ERapmnkXf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mVjdrrSGu2ERapmnkXf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mVjdrrSGu2ERapmnkXf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mVjdrrSGu2ERapmnkXf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1">
  <a:themeElements>
    <a:clrScheme name="ALM_AW_PPT COLORS">
      <a:dk1>
        <a:srgbClr val="6F6F6F"/>
      </a:dk1>
      <a:lt1>
        <a:srgbClr val="FFFFFF"/>
      </a:lt1>
      <a:dk2>
        <a:srgbClr val="FFFFFF"/>
      </a:dk2>
      <a:lt2>
        <a:srgbClr val="FFFFFF"/>
      </a:lt2>
      <a:accent1>
        <a:srgbClr val="002855"/>
      </a:accent1>
      <a:accent2>
        <a:srgbClr val="00F0BE"/>
      </a:accent2>
      <a:accent3>
        <a:srgbClr val="00596E"/>
      </a:accent3>
      <a:accent4>
        <a:srgbClr val="008C93"/>
      </a:accent4>
      <a:accent5>
        <a:srgbClr val="00BEA0"/>
      </a:accent5>
      <a:accent6>
        <a:srgbClr val="8700D3"/>
      </a:accent6>
      <a:hlink>
        <a:srgbClr val="8700D3"/>
      </a:hlink>
      <a:folHlink>
        <a:srgbClr val="8700D3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4619596D-86AE-4C4A-956C-F8F3849881EF}" vid="{52E38F20-82B1-4119-95CF-72A403C84815}"/>
    </a:ext>
  </a:extLst>
</a:theme>
</file>

<file path=ppt/theme/theme2.xml><?xml version="1.0" encoding="utf-8"?>
<a:theme xmlns:a="http://schemas.openxmlformats.org/drawingml/2006/main" name="2_Tema1">
  <a:themeElements>
    <a:clrScheme name="ALM_AW_PPT COLORS">
      <a:dk1>
        <a:srgbClr val="6F6F6F"/>
      </a:dk1>
      <a:lt1>
        <a:srgbClr val="FFFFFF"/>
      </a:lt1>
      <a:dk2>
        <a:srgbClr val="FFFFFF"/>
      </a:dk2>
      <a:lt2>
        <a:srgbClr val="FFFFFF"/>
      </a:lt2>
      <a:accent1>
        <a:srgbClr val="002855"/>
      </a:accent1>
      <a:accent2>
        <a:srgbClr val="00F0BE"/>
      </a:accent2>
      <a:accent3>
        <a:srgbClr val="00596E"/>
      </a:accent3>
      <a:accent4>
        <a:srgbClr val="008C93"/>
      </a:accent4>
      <a:accent5>
        <a:srgbClr val="00BEA0"/>
      </a:accent5>
      <a:accent6>
        <a:srgbClr val="8700D3"/>
      </a:accent6>
      <a:hlink>
        <a:srgbClr val="8700D3"/>
      </a:hlink>
      <a:folHlink>
        <a:srgbClr val="8700D3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4619596D-86AE-4C4A-956C-F8F3849881EF}" vid="{52E38F20-82B1-4119-95CF-72A403C84815}"/>
    </a:ext>
  </a:extLst>
</a:theme>
</file>

<file path=ppt/theme/theme3.xml><?xml version="1.0" encoding="utf-8"?>
<a:theme xmlns:a="http://schemas.openxmlformats.org/drawingml/2006/main" name="3_Tema1">
  <a:themeElements>
    <a:clrScheme name="ALM_AW_PPT COLORS">
      <a:dk1>
        <a:srgbClr val="6F6F6F"/>
      </a:dk1>
      <a:lt1>
        <a:srgbClr val="FFFFFF"/>
      </a:lt1>
      <a:dk2>
        <a:srgbClr val="FFFFFF"/>
      </a:dk2>
      <a:lt2>
        <a:srgbClr val="FFFFFF"/>
      </a:lt2>
      <a:accent1>
        <a:srgbClr val="002855"/>
      </a:accent1>
      <a:accent2>
        <a:srgbClr val="00F0BE"/>
      </a:accent2>
      <a:accent3>
        <a:srgbClr val="00596E"/>
      </a:accent3>
      <a:accent4>
        <a:srgbClr val="008C93"/>
      </a:accent4>
      <a:accent5>
        <a:srgbClr val="00BEA0"/>
      </a:accent5>
      <a:accent6>
        <a:srgbClr val="8700D3"/>
      </a:accent6>
      <a:hlink>
        <a:srgbClr val="8700D3"/>
      </a:hlink>
      <a:folHlink>
        <a:srgbClr val="8700D3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4619596D-86AE-4C4A-956C-F8F3849881EF}" vid="{52E38F20-82B1-4119-95CF-72A403C84815}"/>
    </a:ext>
  </a:extLst>
</a:theme>
</file>

<file path=ppt/theme/theme4.xml><?xml version="1.0" encoding="utf-8"?>
<a:theme xmlns:a="http://schemas.openxmlformats.org/drawingml/2006/main" name="4_Tema1">
  <a:themeElements>
    <a:clrScheme name="ALM_AW_PPT COLORS">
      <a:dk1>
        <a:srgbClr val="6F6F6F"/>
      </a:dk1>
      <a:lt1>
        <a:srgbClr val="FFFFFF"/>
      </a:lt1>
      <a:dk2>
        <a:srgbClr val="FFFFFF"/>
      </a:dk2>
      <a:lt2>
        <a:srgbClr val="FFFFFF"/>
      </a:lt2>
      <a:accent1>
        <a:srgbClr val="002855"/>
      </a:accent1>
      <a:accent2>
        <a:srgbClr val="00F0BE"/>
      </a:accent2>
      <a:accent3>
        <a:srgbClr val="00596E"/>
      </a:accent3>
      <a:accent4>
        <a:srgbClr val="008C93"/>
      </a:accent4>
      <a:accent5>
        <a:srgbClr val="00BEA0"/>
      </a:accent5>
      <a:accent6>
        <a:srgbClr val="8700D3"/>
      </a:accent6>
      <a:hlink>
        <a:srgbClr val="8700D3"/>
      </a:hlink>
      <a:folHlink>
        <a:srgbClr val="8700D3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4619596D-86AE-4C4A-956C-F8F3849881EF}" vid="{52E38F20-82B1-4119-95CF-72A403C84815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ppt/theme/themeOverride10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ppt/theme/themeOverride11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ppt/theme/themeOverride2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ppt/theme/themeOverride3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ppt/theme/themeOverride4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ppt/theme/themeOverride5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ppt/theme/themeOverride6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ppt/theme/themeOverride7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ppt/theme/themeOverride8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ppt/theme/themeOverride9.xml><?xml version="1.0" encoding="utf-8"?>
<a:themeOverride xmlns:a="http://schemas.openxmlformats.org/drawingml/2006/main">
  <a:clrScheme name="ALM_AW_PPT COLORS">
    <a:dk1>
      <a:srgbClr val="6F6F6F"/>
    </a:dk1>
    <a:lt1>
      <a:srgbClr val="FFFFFF"/>
    </a:lt1>
    <a:dk2>
      <a:srgbClr val="FFFFFF"/>
    </a:dk2>
    <a:lt2>
      <a:srgbClr val="FFFFFF"/>
    </a:lt2>
    <a:accent1>
      <a:srgbClr val="002855"/>
    </a:accent1>
    <a:accent2>
      <a:srgbClr val="00F0BE"/>
    </a:accent2>
    <a:accent3>
      <a:srgbClr val="00596E"/>
    </a:accent3>
    <a:accent4>
      <a:srgbClr val="008C93"/>
    </a:accent4>
    <a:accent5>
      <a:srgbClr val="00BEA0"/>
    </a:accent5>
    <a:accent6>
      <a:srgbClr val="8700D3"/>
    </a:accent6>
    <a:hlink>
      <a:srgbClr val="8700D3"/>
    </a:hlink>
    <a:folHlink>
      <a:srgbClr val="8700D3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4F152F5A6A4643A2C50B67B6208B3F" ma:contentTypeVersion="14" ma:contentTypeDescription="Create a new document." ma:contentTypeScope="" ma:versionID="30b5b51b675b46d31af26972d8c2c11d">
  <xsd:schema xmlns:xsd="http://www.w3.org/2001/XMLSchema" xmlns:xs="http://www.w3.org/2001/XMLSchema" xmlns:p="http://schemas.microsoft.com/office/2006/metadata/properties" xmlns:ns3="63416f03-a8ab-4d83-bbbb-acc100651cfc" xmlns:ns4="ae3fc097-e688-43a5-8c01-fb02bef85f7f" targetNamespace="http://schemas.microsoft.com/office/2006/metadata/properties" ma:root="true" ma:fieldsID="6b0a9e43805fcea6319ab684e5b68189" ns3:_="" ns4:_="">
    <xsd:import namespace="63416f03-a8ab-4d83-bbbb-acc100651cfc"/>
    <xsd:import namespace="ae3fc097-e688-43a5-8c01-fb02bef85f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416f03-a8ab-4d83-bbbb-acc100651c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3fc097-e688-43a5-8c01-fb02bef85f7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3416f03-a8ab-4d83-bbbb-acc100651cfc" xsi:nil="true"/>
  </documentManagement>
</p:properties>
</file>

<file path=customXml/itemProps1.xml><?xml version="1.0" encoding="utf-8"?>
<ds:datastoreItem xmlns:ds="http://schemas.openxmlformats.org/officeDocument/2006/customXml" ds:itemID="{3BACCFE0-E6F6-467D-834C-72C5F8E499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1BF075-79DB-4200-A66C-D502CC49F3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416f03-a8ab-4d83-bbbb-acc100651cfc"/>
    <ds:schemaRef ds:uri="ae3fc097-e688-43a5-8c01-fb02bef85f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472C4C3-6DCD-45AE-AEB4-3F49EA0A2E81}">
  <ds:schemaRefs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ae3fc097-e688-43a5-8c01-fb02bef85f7f"/>
    <ds:schemaRef ds:uri="http://purl.org/dc/dcmitype/"/>
    <ds:schemaRef ds:uri="63416f03-a8ab-4d83-bbbb-acc100651cfc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6b6e20c6-cf94-42a2-9862-6e25337ae690}" enabled="1" method="Privileged" siteId="{342ace0e-1054-45ce-9b30-900fc0440b9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5548</Words>
  <Application>Microsoft Office PowerPoint</Application>
  <PresentationFormat>Panorámica</PresentationFormat>
  <Paragraphs>430</Paragraphs>
  <Slides>21</Slides>
  <Notes>15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2" baseType="lpstr">
      <vt:lpstr>Aptos</vt:lpstr>
      <vt:lpstr>Arial</vt:lpstr>
      <vt:lpstr>Calibri</vt:lpstr>
      <vt:lpstr>Calibri</vt:lpstr>
      <vt:lpstr>Segoe UI</vt:lpstr>
      <vt:lpstr>Tema1</vt:lpstr>
      <vt:lpstr>2_Tema1</vt:lpstr>
      <vt:lpstr>3_Tema1</vt:lpstr>
      <vt:lpstr>4_Tema1</vt:lpstr>
      <vt:lpstr>think-cell Slide</vt:lpstr>
      <vt:lpstr>Diapositiva de think-cell</vt:lpstr>
      <vt:lpstr>Presentación de PowerPoint</vt:lpstr>
      <vt:lpstr>Presentación de PowerPoint</vt:lpstr>
      <vt:lpstr>Declaración de conflicto de interés</vt:lpstr>
      <vt:lpstr>Exoneración de responsabilidad y uso de la presentación </vt:lpstr>
      <vt:lpstr>Diferencias clave en la nueva guía AHA/ACC 2026</vt:lpstr>
      <vt:lpstr>Nuevas consideraciones AHA/ACC 2026: “risk enhancers”</vt:lpstr>
      <vt:lpstr>Algoritmo terapéutico AHA/ACC 2026</vt:lpstr>
      <vt:lpstr>Comparación guías AHA/ACC 2026, ESC/EAS 2025 y SEA 2026</vt:lpstr>
      <vt:lpstr>Comparación guías AHA/ACC 2026, ESC/EAS 2025 y SEA 2026</vt:lpstr>
      <vt:lpstr>Mensajes clave de las guías internacionales y nacionales</vt:lpstr>
      <vt:lpstr>Mensajes clave guía americana </vt:lpstr>
      <vt:lpstr>Presentación de PowerPoint</vt:lpstr>
      <vt:lpstr>Guías Nacionales en riesgo vascular 2026</vt:lpstr>
      <vt:lpstr>Guía práctica de la SEA sobre Lp(a) 2026</vt:lpstr>
      <vt:lpstr>Estándares SEA 2026 para el Control Global del RV</vt:lpstr>
      <vt:lpstr>SEMERGEN 2026: Tratamiento hipolipemiante acorde al perfil de paciente</vt:lpstr>
      <vt:lpstr>Presentación de PowerPoint</vt:lpstr>
      <vt:lpstr>Tratamiento según perfil de RCV del paciente</vt:lpstr>
      <vt:lpstr>Tratamiento según el perfil de paciente</vt:lpstr>
      <vt:lpstr>Referencias</vt:lpstr>
      <vt:lpstr>Presentación de PowerPoint</vt:lpstr>
    </vt:vector>
  </TitlesOfParts>
  <Company>Almirall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Macarena Fernandez-Andrade Marin</dc:creator>
  <cp:lastModifiedBy>Cristina López Bermudo</cp:lastModifiedBy>
  <cp:revision>202</cp:revision>
  <dcterms:created xsi:type="dcterms:W3CDTF">2024-11-05T13:29:37Z</dcterms:created>
  <dcterms:modified xsi:type="dcterms:W3CDTF">2026-06-12T11:22:01Z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0x0101004E4F152F5A6A4643A2C50B67B6208B3F</vt:lpwstr>
  </property>
  <property fmtid="{D5CDD505-2E9C-101B-9397-08002B2CF9AE}" pid="3" name="MSIP_Label_6b6e20c6-cf94-42a2-9862-6e25337ae690_Enabled">
    <vt:lpwstr>true</vt:lpwstr>
  </property>
  <property fmtid="{D5CDD505-2E9C-101B-9397-08002B2CF9AE}" pid="4" name="MSIP_Label_6b6e20c6-cf94-42a2-9862-6e25337ae690_SetDate">
    <vt:lpwstr>2025-08-25T07:55:21Z</vt:lpwstr>
  </property>
  <property fmtid="{D5CDD505-2E9C-101B-9397-08002B2CF9AE}" pid="5" name="MSIP_Label_6b6e20c6-cf94-42a2-9862-6e25337ae690_Method">
    <vt:lpwstr>Privileged</vt:lpwstr>
  </property>
  <property fmtid="{D5CDD505-2E9C-101B-9397-08002B2CF9AE}" pid="6" name="MSIP_Label_6b6e20c6-cf94-42a2-9862-6e25337ae690_Name">
    <vt:lpwstr>Public</vt:lpwstr>
  </property>
  <property fmtid="{D5CDD505-2E9C-101B-9397-08002B2CF9AE}" pid="7" name="MSIP_Label_6b6e20c6-cf94-42a2-9862-6e25337ae690_SiteId">
    <vt:lpwstr>342ace0e-1054-45ce-9b30-900fc0440b9d</vt:lpwstr>
  </property>
  <property fmtid="{D5CDD505-2E9C-101B-9397-08002B2CF9AE}" pid="8" name="MSIP_Label_6b6e20c6-cf94-42a2-9862-6e25337ae690_ActionId">
    <vt:lpwstr>c1ad0e34-44dd-49ea-8928-ab0501e894a6</vt:lpwstr>
  </property>
  <property fmtid="{D5CDD505-2E9C-101B-9397-08002B2CF9AE}" pid="9" name="MSIP_Label_6b6e20c6-cf94-42a2-9862-6e25337ae690_ContentBits">
    <vt:lpwstr>0</vt:lpwstr>
  </property>
  <property fmtid="{D5CDD505-2E9C-101B-9397-08002B2CF9AE}" pid="10" name="MSIP_Label_6b6e20c6-cf94-42a2-9862-6e25337ae690_Tag">
    <vt:lpwstr>10, 0, 1, 1</vt:lpwstr>
  </property>
</Properties>
</file>