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30240288" cy="42803763"/>
  <p:notesSz cx="6858000" cy="9144000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000000"/>
          </p15:clr>
        </p15:guide>
        <p15:guide id="2" pos="884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E9F"/>
    <a:srgbClr val="E6FEF9"/>
    <a:srgbClr val="D2FEF5"/>
    <a:srgbClr val="03EDBD"/>
    <a:srgbClr val="D5F4F5"/>
    <a:srgbClr val="016887"/>
    <a:srgbClr val="EDF4FA"/>
    <a:srgbClr val="969696"/>
    <a:srgbClr val="A3A3A3"/>
    <a:srgbClr val="C4C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21FF3-FA42-4171-8FEE-FE1713C0A4FC}" v="1" dt="2025-05-19T13:22:14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47" autoAdjust="0"/>
  </p:normalViewPr>
  <p:slideViewPr>
    <p:cSldViewPr snapToGrid="0">
      <p:cViewPr varScale="1">
        <p:scale>
          <a:sx n="16" d="100"/>
          <a:sy n="16" d="100"/>
        </p:scale>
        <p:origin x="3228" y="138"/>
      </p:cViewPr>
      <p:guideLst>
        <p:guide orient="horz" pos="13482"/>
        <p:guide pos="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Carmen Berbel" userId="04d704ec-1152-4cfd-9ff7-25954c6fa64e" providerId="ADAL" clId="{52621FF3-FA42-4171-8FEE-FE1713C0A4FC}"/>
    <pc:docChg chg="modSld">
      <pc:chgData name="Mari Carmen Berbel" userId="04d704ec-1152-4cfd-9ff7-25954c6fa64e" providerId="ADAL" clId="{52621FF3-FA42-4171-8FEE-FE1713C0A4FC}" dt="2025-05-19T13:22:21.161" v="1" actId="1076"/>
      <pc:docMkLst>
        <pc:docMk/>
      </pc:docMkLst>
      <pc:sldChg chg="addSp modSp mod">
        <pc:chgData name="Mari Carmen Berbel" userId="04d704ec-1152-4cfd-9ff7-25954c6fa64e" providerId="ADAL" clId="{52621FF3-FA42-4171-8FEE-FE1713C0A4FC}" dt="2025-05-19T13:22:21.161" v="1" actId="1076"/>
        <pc:sldMkLst>
          <pc:docMk/>
          <pc:sldMk cId="0" sldId="256"/>
        </pc:sldMkLst>
        <pc:spChg chg="add mod">
          <ac:chgData name="Mari Carmen Berbel" userId="04d704ec-1152-4cfd-9ff7-25954c6fa64e" providerId="ADAL" clId="{52621FF3-FA42-4171-8FEE-FE1713C0A4FC}" dt="2025-05-19T13:22:21.161" v="1" actId="1076"/>
          <ac:spMkLst>
            <pc:docMk/>
            <pc:sldMk cId="0" sldId="256"/>
            <ac:spMk id="2" creationId="{A2FD94C4-7A25-ACC2-6E5B-22A7D4F576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3" name="Google Shape;12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fld id="{00000000-1234-1234-1234-123412341234}" type="slidenum">
              <a:rPr lang="en-US" sz="85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2268170" y="13297540"/>
            <a:ext cx="25703949" cy="9173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4536340" y="24254836"/>
            <a:ext cx="21167609" cy="109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None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None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 rot="5400000">
            <a:off x="-25295416" y="113790933"/>
            <a:ext cx="230090043" cy="24108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 rot="5400000">
            <a:off x="-73769125" y="89929456"/>
            <a:ext cx="230090043" cy="7183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5927308" y="29962635"/>
            <a:ext cx="18144173" cy="353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927308" y="3824595"/>
            <a:ext cx="18144173" cy="25682258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5927308" y="33499893"/>
            <a:ext cx="18144173" cy="50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512016" y="1704224"/>
            <a:ext cx="9948846" cy="72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>
            <a:off x="11823112" y="1704227"/>
            <a:ext cx="16905161" cy="3653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1108128" algn="l">
              <a:spcBef>
                <a:spcPts val="2818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4091"/>
            </a:lvl1pPr>
            <a:lvl2pPr marL="853318" lvl="1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2318"/>
            </a:lvl2pPr>
            <a:lvl3pPr marL="1279977" lvl="2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3pPr>
            <a:lvl4pPr marL="1706636" lvl="3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4pPr>
            <a:lvl5pPr marL="2133295" lvl="4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8865"/>
            </a:lvl5pPr>
            <a:lvl6pPr marL="2559954" lvl="5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6pPr>
            <a:lvl7pPr marL="2986613" lvl="6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7pPr>
            <a:lvl8pPr marL="3413272" lvl="7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8pPr>
            <a:lvl9pPr marL="3839931" lvl="8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2"/>
          </p:nvPr>
        </p:nvSpPr>
        <p:spPr>
          <a:xfrm>
            <a:off x="1512016" y="8957087"/>
            <a:ext cx="9948846" cy="292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1512015" y="1714135"/>
            <a:ext cx="27216259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1512015" y="9581309"/>
            <a:ext cx="13361379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2"/>
          </p:nvPr>
        </p:nvSpPr>
        <p:spPr>
          <a:xfrm>
            <a:off x="1512015" y="13574342"/>
            <a:ext cx="13361379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3"/>
          </p:nvPr>
        </p:nvSpPr>
        <p:spPr>
          <a:xfrm>
            <a:off x="15361648" y="9581309"/>
            <a:ext cx="13366627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4"/>
          </p:nvPr>
        </p:nvSpPr>
        <p:spPr>
          <a:xfrm>
            <a:off x="15361648" y="13574342"/>
            <a:ext cx="13366627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5360304" y="62917571"/>
            <a:ext cx="47969705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53834013" y="62917571"/>
            <a:ext cx="47969708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 rot="5400000">
            <a:off x="7065054" y="16573890"/>
            <a:ext cx="36522229" cy="680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 rot="5400000">
            <a:off x="-6613595" y="9840493"/>
            <a:ext cx="36522229" cy="20269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2388774" y="27505385"/>
            <a:ext cx="25704245" cy="8501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637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2388774" y="18142064"/>
            <a:ext cx="25704245" cy="936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8865">
                <a:solidFill>
                  <a:srgbClr val="888888"/>
                </a:solidFill>
              </a:defRPr>
            </a:lvl1pPr>
            <a:lvl2pPr marL="853318" lvl="1" indent="-213330" algn="l">
              <a:spcBef>
                <a:spcPts val="1586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7932">
                <a:solidFill>
                  <a:srgbClr val="888888"/>
                </a:solidFill>
              </a:defRPr>
            </a:lvl2pPr>
            <a:lvl3pPr marL="1279977" lvl="2" indent="-213330" algn="l">
              <a:spcBef>
                <a:spcPts val="1418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092">
                <a:solidFill>
                  <a:srgbClr val="888888"/>
                </a:solidFill>
              </a:defRPr>
            </a:lvl3pPr>
            <a:lvl4pPr marL="1706636" lvl="3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4pPr>
            <a:lvl5pPr marL="2133295" lvl="4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5pPr>
            <a:lvl6pPr marL="2559954" lvl="5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6pPr>
            <a:lvl7pPr marL="2986613" lvl="6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7pPr>
            <a:lvl8pPr marL="3413272" lvl="7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8pPr>
            <a:lvl9pPr marL="3839931" lvl="8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ctrTitle"/>
          </p:nvPr>
        </p:nvSpPr>
        <p:spPr>
          <a:xfrm>
            <a:off x="2268022" y="13296912"/>
            <a:ext cx="25704245" cy="917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subTitle" idx="1"/>
          </p:nvPr>
        </p:nvSpPr>
        <p:spPr>
          <a:xfrm>
            <a:off x="4536044" y="24255466"/>
            <a:ext cx="21168202" cy="1093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ctr">
              <a:spcBef>
                <a:spcPts val="2818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464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109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927464" y="29962320"/>
            <a:ext cx="18143876" cy="353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>
            <a:spLocks noGrp="1"/>
          </p:cNvSpPr>
          <p:nvPr>
            <p:ph type="pic" idx="2"/>
          </p:nvPr>
        </p:nvSpPr>
        <p:spPr>
          <a:xfrm>
            <a:off x="5927464" y="3824910"/>
            <a:ext cx="18143876" cy="25681315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927464" y="33499418"/>
            <a:ext cx="18143876" cy="5023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512608" y="1704853"/>
            <a:ext cx="9948242" cy="72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1823817" y="1704853"/>
            <a:ext cx="16903865" cy="3653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402956" algn="l" rtl="0"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9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1512608" y="8956770"/>
            <a:ext cx="9948242" cy="2927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512608" y="9581149"/>
            <a:ext cx="13360127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1512608" y="13574343"/>
            <a:ext cx="13360127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15361629" y="9581149"/>
            <a:ext cx="13366053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4"/>
          </p:nvPr>
        </p:nvSpPr>
        <p:spPr>
          <a:xfrm>
            <a:off x="15361629" y="13574343"/>
            <a:ext cx="13366053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13536425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15191256" y="9986916"/>
            <a:ext cx="13536426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388172" y="27505697"/>
            <a:ext cx="25705430" cy="850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33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388172" y="18141587"/>
            <a:ext cx="25705430" cy="9364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30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7E259C16-CDAB-413B-E38C-7F2D55EECD33}"/>
              </a:ext>
            </a:extLst>
          </p:cNvPr>
          <p:cNvSpPr/>
          <p:nvPr/>
        </p:nvSpPr>
        <p:spPr>
          <a:xfrm>
            <a:off x="17610199" y="32680403"/>
            <a:ext cx="11274703" cy="8398352"/>
          </a:xfrm>
          <a:prstGeom prst="rect">
            <a:avLst/>
          </a:prstGeom>
          <a:solidFill>
            <a:srgbClr val="F8BE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A14DB73-B0E8-8739-53B6-F9A2A398C187}"/>
              </a:ext>
            </a:extLst>
          </p:cNvPr>
          <p:cNvSpPr/>
          <p:nvPr/>
        </p:nvSpPr>
        <p:spPr>
          <a:xfrm>
            <a:off x="0" y="4426531"/>
            <a:ext cx="30240288" cy="3865110"/>
          </a:xfrm>
          <a:prstGeom prst="rect">
            <a:avLst/>
          </a:prstGeom>
          <a:solidFill>
            <a:srgbClr val="E7FFFF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Google Shape;129;p25"/>
          <p:cNvSpPr txBox="1"/>
          <p:nvPr/>
        </p:nvSpPr>
        <p:spPr>
          <a:xfrm>
            <a:off x="1042453" y="6425903"/>
            <a:ext cx="28195824" cy="225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3153" tIns="201577" rIns="403153" bIns="201577" anchor="t" anchorCtr="0">
            <a:noAutofit/>
          </a:bodyPr>
          <a:lstStyle/>
          <a:p>
            <a:pPr>
              <a:buClr>
                <a:srgbClr val="FFFFFF"/>
              </a:buClr>
              <a:buSzPts val="3600"/>
            </a:pPr>
            <a:r>
              <a:rPr lang="en-US" sz="3600" b="1" dirty="0">
                <a:solidFill>
                  <a:srgbClr val="003364"/>
                </a:solidFill>
              </a:rPr>
              <a:t>Autor Primero Primero, Autor Segundo </a:t>
            </a:r>
            <a:r>
              <a:rPr lang="en-US" sz="3600" b="1" dirty="0" err="1">
                <a:solidFill>
                  <a:srgbClr val="003364"/>
                </a:solidFill>
              </a:rPr>
              <a:t>Segundo</a:t>
            </a:r>
            <a:endParaRPr lang="en-US" sz="3600" b="1" dirty="0">
              <a:solidFill>
                <a:srgbClr val="003364"/>
              </a:solidFill>
            </a:endParaRPr>
          </a:p>
          <a:p>
            <a:pPr>
              <a:buClr>
                <a:srgbClr val="FFFFFF"/>
              </a:buClr>
              <a:buSzPts val="3600"/>
            </a:pPr>
            <a:r>
              <a:rPr lang="en-US" sz="3200" dirty="0" err="1">
                <a:solidFill>
                  <a:srgbClr val="003364"/>
                </a:solidFill>
              </a:rPr>
              <a:t>Filiación</a:t>
            </a:r>
            <a:endParaRPr sz="3200" dirty="0">
              <a:solidFill>
                <a:srgbClr val="003364"/>
              </a:solidFill>
            </a:endParaRPr>
          </a:p>
        </p:txBody>
      </p:sp>
      <p:sp>
        <p:nvSpPr>
          <p:cNvPr id="131" name="Google Shape;131;p25"/>
          <p:cNvSpPr txBox="1"/>
          <p:nvPr/>
        </p:nvSpPr>
        <p:spPr>
          <a:xfrm>
            <a:off x="658746" y="4567414"/>
            <a:ext cx="28963238" cy="145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4967" tIns="201577" rIns="634967" bIns="201577" anchor="ctr" anchorCtr="0">
            <a:noAutofit/>
          </a:bodyPr>
          <a:lstStyle/>
          <a:p>
            <a:pPr>
              <a:buClr>
                <a:srgbClr val="FFFFFF"/>
              </a:buClr>
              <a:buSzPts val="9100"/>
            </a:pPr>
            <a:r>
              <a:rPr lang="en-US" sz="7200" b="1" dirty="0" err="1">
                <a:solidFill>
                  <a:srgbClr val="003364"/>
                </a:solidFill>
              </a:rPr>
              <a:t>TÍTULO</a:t>
            </a:r>
            <a:endParaRPr sz="7200" dirty="0">
              <a:solidFill>
                <a:srgbClr val="003364"/>
              </a:solidFill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335523" y="10345761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6" name="Google Shape;146;p25"/>
          <p:cNvSpPr/>
          <p:nvPr/>
        </p:nvSpPr>
        <p:spPr>
          <a:xfrm>
            <a:off x="9945280" y="39209458"/>
            <a:ext cx="10349728" cy="739266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426577" tIns="213289" rIns="426577" bIns="213289" anchor="ctr" anchorCtr="0">
            <a:noAutofit/>
          </a:bodyPr>
          <a:lstStyle/>
          <a:p>
            <a:endParaRPr sz="7932">
              <a:solidFill>
                <a:schemeClr val="dk1"/>
              </a:solidFill>
            </a:endParaRPr>
          </a:p>
        </p:txBody>
      </p:sp>
      <p:sp>
        <p:nvSpPr>
          <p:cNvPr id="9" name="Google Shape;139;p25">
            <a:extLst>
              <a:ext uri="{FF2B5EF4-FFF2-40B4-BE49-F238E27FC236}">
                <a16:creationId xmlns:a16="http://schemas.microsoft.com/office/drawing/2014/main" id="{2D85FF5E-B282-B8EA-C5F6-2C3C7EC5477E}"/>
              </a:ext>
            </a:extLst>
          </p:cNvPr>
          <p:cNvSpPr txBox="1"/>
          <p:nvPr/>
        </p:nvSpPr>
        <p:spPr>
          <a:xfrm>
            <a:off x="1335523" y="14824128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Google Shape;139;p25">
            <a:extLst>
              <a:ext uri="{FF2B5EF4-FFF2-40B4-BE49-F238E27FC236}">
                <a16:creationId xmlns:a16="http://schemas.microsoft.com/office/drawing/2014/main" id="{28B8B681-C083-92FF-FE33-5822710469D0}"/>
              </a:ext>
            </a:extLst>
          </p:cNvPr>
          <p:cNvSpPr txBox="1"/>
          <p:nvPr/>
        </p:nvSpPr>
        <p:spPr>
          <a:xfrm>
            <a:off x="1335524" y="20783877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Google Shape;139;p25">
            <a:extLst>
              <a:ext uri="{FF2B5EF4-FFF2-40B4-BE49-F238E27FC236}">
                <a16:creationId xmlns:a16="http://schemas.microsoft.com/office/drawing/2014/main" id="{F9DCCD4D-3623-D4D7-0B1E-5CB76B76AF70}"/>
              </a:ext>
            </a:extLst>
          </p:cNvPr>
          <p:cNvSpPr txBox="1"/>
          <p:nvPr/>
        </p:nvSpPr>
        <p:spPr>
          <a:xfrm>
            <a:off x="1335523" y="27645805"/>
            <a:ext cx="15216331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" name="Google Shape;139;p25">
            <a:extLst>
              <a:ext uri="{FF2B5EF4-FFF2-40B4-BE49-F238E27FC236}">
                <a16:creationId xmlns:a16="http://schemas.microsoft.com/office/drawing/2014/main" id="{FA770320-57ED-CE94-44E9-49AA9AF1634D}"/>
              </a:ext>
            </a:extLst>
          </p:cNvPr>
          <p:cNvSpPr txBox="1"/>
          <p:nvPr/>
        </p:nvSpPr>
        <p:spPr>
          <a:xfrm>
            <a:off x="17491587" y="17028852"/>
            <a:ext cx="8589895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1.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1</a:t>
            </a:r>
          </a:p>
        </p:txBody>
      </p:sp>
      <p:sp>
        <p:nvSpPr>
          <p:cNvPr id="21" name="Google Shape;139;p25">
            <a:extLst>
              <a:ext uri="{FF2B5EF4-FFF2-40B4-BE49-F238E27FC236}">
                <a16:creationId xmlns:a16="http://schemas.microsoft.com/office/drawing/2014/main" id="{AF1EE08C-65D3-2338-C16F-302BED355761}"/>
              </a:ext>
            </a:extLst>
          </p:cNvPr>
          <p:cNvSpPr txBox="1"/>
          <p:nvPr/>
        </p:nvSpPr>
        <p:spPr>
          <a:xfrm>
            <a:off x="17491587" y="24395577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2.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2</a:t>
            </a:r>
          </a:p>
        </p:txBody>
      </p:sp>
      <p:sp>
        <p:nvSpPr>
          <p:cNvPr id="23" name="Google Shape;139;p25">
            <a:extLst>
              <a:ext uri="{FF2B5EF4-FFF2-40B4-BE49-F238E27FC236}">
                <a16:creationId xmlns:a16="http://schemas.microsoft.com/office/drawing/2014/main" id="{712D81DA-C4EF-AF4C-BD87-56B5F2BBB698}"/>
              </a:ext>
            </a:extLst>
          </p:cNvPr>
          <p:cNvSpPr txBox="1"/>
          <p:nvPr/>
        </p:nvSpPr>
        <p:spPr>
          <a:xfrm>
            <a:off x="1449346" y="33133705"/>
            <a:ext cx="15216331" cy="6062400"/>
          </a:xfrm>
          <a:prstGeom prst="rect">
            <a:avLst/>
          </a:prstGeom>
          <a:solidFill>
            <a:srgbClr val="E6FEF9"/>
          </a:solidFill>
          <a:ln>
            <a:solidFill>
              <a:srgbClr val="016887"/>
            </a:solidFill>
          </a:ln>
        </p:spPr>
        <p:txBody>
          <a:bodyPr spcFirstLastPara="1" wrap="square" lIns="68400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endParaRPr lang="es-ES" sz="40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r>
              <a:rPr lang="es-ES" sz="32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</a:p>
          <a:p>
            <a:pPr>
              <a:buClr>
                <a:schemeClr val="dk1"/>
              </a:buClr>
              <a:buSzPts val="4000"/>
            </a:pPr>
            <a:endParaRPr lang="es-ES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32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4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4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6" name="Google Shape;139;p25">
            <a:extLst>
              <a:ext uri="{FF2B5EF4-FFF2-40B4-BE49-F238E27FC236}">
                <a16:creationId xmlns:a16="http://schemas.microsoft.com/office/drawing/2014/main" id="{5891F450-08D0-2F53-ECF1-2F77D5AD0798}"/>
              </a:ext>
            </a:extLst>
          </p:cNvPr>
          <p:cNvSpPr txBox="1"/>
          <p:nvPr/>
        </p:nvSpPr>
        <p:spPr>
          <a:xfrm>
            <a:off x="1449346" y="39773235"/>
            <a:ext cx="15216331" cy="1563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Bibliografía: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016887"/>
                </a:solidFill>
                <a:latin typeface="+mn-lt"/>
              </a:rPr>
              <a:t>1.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2.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3.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</a:p>
        </p:txBody>
      </p:sp>
      <p:sp>
        <p:nvSpPr>
          <p:cNvPr id="31" name="Google Shape;139;p25">
            <a:extLst>
              <a:ext uri="{FF2B5EF4-FFF2-40B4-BE49-F238E27FC236}">
                <a16:creationId xmlns:a16="http://schemas.microsoft.com/office/drawing/2014/main" id="{88DEF1BF-473E-A11A-2C69-97A82FB85B50}"/>
              </a:ext>
            </a:extLst>
          </p:cNvPr>
          <p:cNvSpPr txBox="1"/>
          <p:nvPr/>
        </p:nvSpPr>
        <p:spPr>
          <a:xfrm>
            <a:off x="17491587" y="31633684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3.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3</a:t>
            </a:r>
          </a:p>
        </p:txBody>
      </p:sp>
      <p:sp>
        <p:nvSpPr>
          <p:cNvPr id="36" name="Google Shape;139;p25">
            <a:extLst>
              <a:ext uri="{FF2B5EF4-FFF2-40B4-BE49-F238E27FC236}">
                <a16:creationId xmlns:a16="http://schemas.microsoft.com/office/drawing/2014/main" id="{50B3E359-1146-2EBC-E977-6D6E7CA045CB}"/>
              </a:ext>
            </a:extLst>
          </p:cNvPr>
          <p:cNvSpPr txBox="1"/>
          <p:nvPr/>
        </p:nvSpPr>
        <p:spPr>
          <a:xfrm>
            <a:off x="17491587" y="41282816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4.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4</a:t>
            </a:r>
          </a:p>
        </p:txBody>
      </p:sp>
      <p:sp>
        <p:nvSpPr>
          <p:cNvPr id="3" name="Round Same Side Corner Rectangle 10">
            <a:extLst>
              <a:ext uri="{FF2B5EF4-FFF2-40B4-BE49-F238E27FC236}">
                <a16:creationId xmlns:a16="http://schemas.microsoft.com/office/drawing/2014/main" id="{8D78CF72-394D-0F85-04B6-9A3E8B191987}"/>
              </a:ext>
            </a:extLst>
          </p:cNvPr>
          <p:cNvSpPr/>
          <p:nvPr/>
        </p:nvSpPr>
        <p:spPr>
          <a:xfrm>
            <a:off x="1346547" y="9123030"/>
            <a:ext cx="15330155" cy="891073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Introduction</a:t>
            </a:r>
          </a:p>
        </p:txBody>
      </p:sp>
      <p:sp>
        <p:nvSpPr>
          <p:cNvPr id="5" name="Round Same Side Corner Rectangle 10">
            <a:extLst>
              <a:ext uri="{FF2B5EF4-FFF2-40B4-BE49-F238E27FC236}">
                <a16:creationId xmlns:a16="http://schemas.microsoft.com/office/drawing/2014/main" id="{7E65E56D-D4F8-6B4F-2AA6-00C5D16880B4}"/>
              </a:ext>
            </a:extLst>
          </p:cNvPr>
          <p:cNvSpPr/>
          <p:nvPr/>
        </p:nvSpPr>
        <p:spPr>
          <a:xfrm>
            <a:off x="1370550" y="13802184"/>
            <a:ext cx="15330154" cy="73926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Anamnesis</a:t>
            </a:r>
          </a:p>
        </p:txBody>
      </p:sp>
      <p:sp>
        <p:nvSpPr>
          <p:cNvPr id="6" name="Round Same Side Corner Rectangle 10">
            <a:extLst>
              <a:ext uri="{FF2B5EF4-FFF2-40B4-BE49-F238E27FC236}">
                <a16:creationId xmlns:a16="http://schemas.microsoft.com/office/drawing/2014/main" id="{60060539-2508-DB10-2911-90673E5CD15D}"/>
              </a:ext>
            </a:extLst>
          </p:cNvPr>
          <p:cNvSpPr/>
          <p:nvPr/>
        </p:nvSpPr>
        <p:spPr>
          <a:xfrm>
            <a:off x="1415004" y="19593839"/>
            <a:ext cx="15250673" cy="900640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Exploración</a:t>
            </a:r>
            <a:r>
              <a:rPr lang="en-US" sz="4800" b="1" dirty="0"/>
              <a:t> y </a:t>
            </a:r>
            <a:r>
              <a:rPr lang="en-US" sz="4800" b="1" dirty="0" err="1"/>
              <a:t>diagnóstico</a:t>
            </a:r>
            <a:endParaRPr lang="en-US" sz="4800" b="1" dirty="0"/>
          </a:p>
        </p:txBody>
      </p:sp>
      <p:sp>
        <p:nvSpPr>
          <p:cNvPr id="16" name="Round Same Side Corner Rectangle 10">
            <a:extLst>
              <a:ext uri="{FF2B5EF4-FFF2-40B4-BE49-F238E27FC236}">
                <a16:creationId xmlns:a16="http://schemas.microsoft.com/office/drawing/2014/main" id="{8718C9B7-DCAE-A0F2-7AE9-99299E4044F0}"/>
              </a:ext>
            </a:extLst>
          </p:cNvPr>
          <p:cNvSpPr/>
          <p:nvPr/>
        </p:nvSpPr>
        <p:spPr>
          <a:xfrm>
            <a:off x="1335657" y="26428262"/>
            <a:ext cx="15365047" cy="900640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Tratamiento</a:t>
            </a:r>
            <a:r>
              <a:rPr lang="en-US" sz="4800" b="1" dirty="0"/>
              <a:t> y </a:t>
            </a:r>
            <a:r>
              <a:rPr lang="en-US" sz="4800" b="1" dirty="0" err="1"/>
              <a:t>evolución</a:t>
            </a:r>
            <a:endParaRPr lang="en-US" sz="4800" b="1" dirty="0"/>
          </a:p>
        </p:txBody>
      </p:sp>
      <p:sp>
        <p:nvSpPr>
          <p:cNvPr id="17" name="Round Same Side Corner Rectangle 10">
            <a:extLst>
              <a:ext uri="{FF2B5EF4-FFF2-40B4-BE49-F238E27FC236}">
                <a16:creationId xmlns:a16="http://schemas.microsoft.com/office/drawing/2014/main" id="{B75D7445-0270-7B6F-ABEC-094792680E17}"/>
              </a:ext>
            </a:extLst>
          </p:cNvPr>
          <p:cNvSpPr/>
          <p:nvPr/>
        </p:nvSpPr>
        <p:spPr>
          <a:xfrm>
            <a:off x="1355386" y="32584528"/>
            <a:ext cx="15365048" cy="900641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Conclusiones</a:t>
            </a:r>
            <a:endParaRPr lang="en-US" sz="4800" b="1" dirty="0"/>
          </a:p>
        </p:txBody>
      </p:sp>
      <p:sp>
        <p:nvSpPr>
          <p:cNvPr id="18" name="Rectangle 86">
            <a:extLst>
              <a:ext uri="{FF2B5EF4-FFF2-40B4-BE49-F238E27FC236}">
                <a16:creationId xmlns:a16="http://schemas.microsoft.com/office/drawing/2014/main" id="{AF8B4CE5-F7E6-19D5-0ADE-2538F3740F16}"/>
              </a:ext>
            </a:extLst>
          </p:cNvPr>
          <p:cNvSpPr/>
          <p:nvPr/>
        </p:nvSpPr>
        <p:spPr>
          <a:xfrm>
            <a:off x="0" y="8198890"/>
            <a:ext cx="30240288" cy="133200"/>
          </a:xfrm>
          <a:prstGeom prst="rect">
            <a:avLst/>
          </a:prstGeom>
          <a:solidFill>
            <a:srgbClr val="015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Imagen que contiene pez&#10;&#10;El contenido generado por IA puede ser incorrecto.">
            <a:extLst>
              <a:ext uri="{FF2B5EF4-FFF2-40B4-BE49-F238E27FC236}">
                <a16:creationId xmlns:a16="http://schemas.microsoft.com/office/drawing/2014/main" id="{FF897278-7131-A962-0EE2-B5380D658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5769" y="-59468"/>
            <a:ext cx="31546626" cy="448577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FCA9E6E-4B40-5C72-8BBC-C4C76C85FFBF}"/>
              </a:ext>
            </a:extLst>
          </p:cNvPr>
          <p:cNvSpPr/>
          <p:nvPr/>
        </p:nvSpPr>
        <p:spPr>
          <a:xfrm>
            <a:off x="17550581" y="25638266"/>
            <a:ext cx="11274703" cy="5399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4684B45-5A5D-83AC-CD74-92FDFE0D4B30}"/>
              </a:ext>
            </a:extLst>
          </p:cNvPr>
          <p:cNvSpPr/>
          <p:nvPr/>
        </p:nvSpPr>
        <p:spPr>
          <a:xfrm>
            <a:off x="17550581" y="17793853"/>
            <a:ext cx="11274703" cy="6062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EC9C89D-F4CE-A654-DEA1-F8BBB572E53F}"/>
              </a:ext>
            </a:extLst>
          </p:cNvPr>
          <p:cNvSpPr/>
          <p:nvPr/>
        </p:nvSpPr>
        <p:spPr>
          <a:xfrm>
            <a:off x="17491587" y="8858218"/>
            <a:ext cx="11496221" cy="78610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5F803EAB-9E3F-E8C1-6A42-8C6F449DB9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33873" y="9136045"/>
            <a:ext cx="6994024" cy="7583267"/>
          </a:xfrm>
          <a:prstGeom prst="rect">
            <a:avLst/>
          </a:prstGeom>
        </p:spPr>
      </p:pic>
      <p:pic>
        <p:nvPicPr>
          <p:cNvPr id="22" name="Imagen 21" descr="Imagen que contiene cuarto, señal&#10;&#10;El contenido generado por IA puede ser incorrecto.">
            <a:extLst>
              <a:ext uri="{FF2B5EF4-FFF2-40B4-BE49-F238E27FC236}">
                <a16:creationId xmlns:a16="http://schemas.microsoft.com/office/drawing/2014/main" id="{CA8A3618-CBCB-4587-BF3C-EE45B68970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70951" y="26093725"/>
            <a:ext cx="6547610" cy="4984005"/>
          </a:xfrm>
          <a:prstGeom prst="rect">
            <a:avLst/>
          </a:prstGeom>
        </p:spPr>
      </p:pic>
      <p:pic>
        <p:nvPicPr>
          <p:cNvPr id="24" name="Imagen 23" descr="Icono&#10;&#10;El contenido generado por IA puede ser incorrecto.">
            <a:extLst>
              <a:ext uri="{FF2B5EF4-FFF2-40B4-BE49-F238E27FC236}">
                <a16:creationId xmlns:a16="http://schemas.microsoft.com/office/drawing/2014/main" id="{50DB97F2-E51C-48B4-1EC4-5F500630B8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70950" y="17856820"/>
            <a:ext cx="4836331" cy="5999707"/>
          </a:xfrm>
          <a:prstGeom prst="rect">
            <a:avLst/>
          </a:prstGeom>
        </p:spPr>
      </p:pic>
      <p:pic>
        <p:nvPicPr>
          <p:cNvPr id="28" name="Imagen 27" descr="Imagen que contiene collar, alimentos, flor&#10;&#10;El contenido generado por IA puede ser incorrecto.">
            <a:extLst>
              <a:ext uri="{FF2B5EF4-FFF2-40B4-BE49-F238E27FC236}">
                <a16:creationId xmlns:a16="http://schemas.microsoft.com/office/drawing/2014/main" id="{972A1CFC-AFAF-6BEE-CD3A-3C30E336D9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63365" y="32726092"/>
            <a:ext cx="8352663" cy="835266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2FD94C4-7A25-ACC2-6E5B-22A7D4F57660}"/>
              </a:ext>
            </a:extLst>
          </p:cNvPr>
          <p:cNvSpPr txBox="1"/>
          <p:nvPr/>
        </p:nvSpPr>
        <p:spPr>
          <a:xfrm>
            <a:off x="1165902" y="22739939"/>
            <a:ext cx="27948925" cy="132343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Con el fin de facilitar la elaboración del póster</a:t>
            </a:r>
            <a:r>
              <a:rPr lang="es-ES" sz="4000" dirty="0">
                <a:solidFill>
                  <a:schemeClr val="bg1"/>
                </a:solidFill>
                <a:latin typeface="Graphik Regular" panose="020B0503030202060203" pitchFamily="34" charset="0"/>
              </a:rPr>
              <a:t>, e</a:t>
            </a: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sta plantilla debe servir como orientación. </a:t>
            </a:r>
          </a:p>
          <a:p>
            <a:pPr algn="ctr">
              <a:buNone/>
            </a:pP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Queda permitido variar la composición de la plantilla, así como la inclusión de gráficos, figuras, fotografías, etc.</a:t>
            </a:r>
            <a:endParaRPr lang="es-E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STER Mulltimedi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144</Words>
  <Application>Microsoft Office PowerPoint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Graphik Regular</vt:lpstr>
      <vt:lpstr>plantilla_ixseom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Carmen</dc:creator>
  <cp:lastModifiedBy>Mari Carmen Berbel</cp:lastModifiedBy>
  <cp:revision>10</cp:revision>
  <dcterms:modified xsi:type="dcterms:W3CDTF">2025-05-19T13:22:21Z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9A5A3928-B325-475F-B6BA-A6AE5D2E9C72</vt:lpwstr>
  </property>
  <property fmtid="{D5CDD505-2E9C-101B-9397-08002B2CF9AE}" pid="3" name="ArticulatePath">
    <vt:lpwstr>Plantilla1</vt:lpwstr>
  </property>
</Properties>
</file>