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4"/>
  </p:notesMasterIdLst>
  <p:sldIdLst>
    <p:sldId id="256" r:id="rId3"/>
  </p:sldIdLst>
  <p:sldSz cx="30240288" cy="42803763"/>
  <p:notesSz cx="6858000" cy="9144000"/>
  <p:custDataLst>
    <p:tags r:id="rId5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413" userDrawn="1">
          <p15:clr>
            <a:srgbClr val="000000"/>
          </p15:clr>
        </p15:guide>
        <p15:guide id="2" pos="884" userDrawn="1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FFF4"/>
    <a:srgbClr val="38FFCA"/>
    <a:srgbClr val="016887"/>
    <a:srgbClr val="22335E"/>
    <a:srgbClr val="E7FFFF"/>
    <a:srgbClr val="F7FFFF"/>
    <a:srgbClr val="DBFDFB"/>
    <a:srgbClr val="D3DCDD"/>
    <a:srgbClr val="E7E9E9"/>
    <a:srgbClr val="EDF4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8F491E-26B1-40DF-9748-7AF38E67BC1D}" v="1" dt="2025-05-19T10:25:26.5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47" autoAdjust="0"/>
  </p:normalViewPr>
  <p:slideViewPr>
    <p:cSldViewPr snapToGrid="0">
      <p:cViewPr varScale="1">
        <p:scale>
          <a:sx n="16" d="100"/>
          <a:sy n="16" d="100"/>
        </p:scale>
        <p:origin x="3228" y="138"/>
      </p:cViewPr>
      <p:guideLst>
        <p:guide orient="horz" pos="13413"/>
        <p:guide pos="8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tags" Target="tags/tag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 Carmen Berbel" userId="04d704ec-1152-4cfd-9ff7-25954c6fa64e" providerId="ADAL" clId="{3C8F491E-26B1-40DF-9748-7AF38E67BC1D}"/>
    <pc:docChg chg="modSld">
      <pc:chgData name="Mari Carmen Berbel" userId="04d704ec-1152-4cfd-9ff7-25954c6fa64e" providerId="ADAL" clId="{3C8F491E-26B1-40DF-9748-7AF38E67BC1D}" dt="2025-05-19T10:57:41.138" v="85" actId="255"/>
      <pc:docMkLst>
        <pc:docMk/>
      </pc:docMkLst>
      <pc:sldChg chg="addSp modSp mod">
        <pc:chgData name="Mari Carmen Berbel" userId="04d704ec-1152-4cfd-9ff7-25954c6fa64e" providerId="ADAL" clId="{3C8F491E-26B1-40DF-9748-7AF38E67BC1D}" dt="2025-05-19T10:57:41.138" v="85" actId="255"/>
        <pc:sldMkLst>
          <pc:docMk/>
          <pc:sldMk cId="0" sldId="256"/>
        </pc:sldMkLst>
        <pc:spChg chg="add mod">
          <ac:chgData name="Mari Carmen Berbel" userId="04d704ec-1152-4cfd-9ff7-25954c6fa64e" providerId="ADAL" clId="{3C8F491E-26B1-40DF-9748-7AF38E67BC1D}" dt="2025-05-19T10:57:41.138" v="85" actId="255"/>
          <ac:spMkLst>
            <pc:docMk/>
            <pc:sldMk cId="0" sldId="256"/>
            <ac:spMk id="3" creationId="{D83DED4B-CBF4-9DF6-C462-979ADB9D14D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17738" y="685800"/>
            <a:ext cx="242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35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23" name="Google Shape;12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4" name="Google Shape;124;p1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</a:pPr>
            <a:fld id="{00000000-1234-1234-1234-123412341234}" type="slidenum">
              <a:rPr lang="en-US" sz="85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1512608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1512608" y="9986916"/>
            <a:ext cx="27215074" cy="28249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1102203" algn="l" rtl="0">
              <a:spcBef>
                <a:spcPts val="2800"/>
              </a:spcBef>
              <a:spcAft>
                <a:spcPts val="0"/>
              </a:spcAft>
              <a:buClr>
                <a:schemeClr val="dk1"/>
              </a:buClr>
              <a:buSzPts val="15000"/>
              <a:buFont typeface="Arial"/>
              <a:buChar char="•"/>
              <a:defRPr sz="1399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1001464" algn="l" rtl="0">
              <a:spcBef>
                <a:spcPts val="2482"/>
              </a:spcBef>
              <a:spcAft>
                <a:spcPts val="0"/>
              </a:spcAft>
              <a:buClr>
                <a:schemeClr val="dk1"/>
              </a:buClr>
              <a:buSzPts val="13300"/>
              <a:buFont typeface="Arial"/>
              <a:buChar char="–"/>
              <a:defRPr sz="124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877021" algn="l" rtl="0">
              <a:spcBef>
                <a:spcPts val="209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•"/>
              <a:defRPr sz="1045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–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2"/>
          <p:cNvSpPr txBox="1">
            <a:spLocks noGrp="1"/>
          </p:cNvSpPr>
          <p:nvPr>
            <p:ph type="ctrTitle"/>
          </p:nvPr>
        </p:nvSpPr>
        <p:spPr>
          <a:xfrm>
            <a:off x="2268170" y="13297540"/>
            <a:ext cx="25703949" cy="91738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subTitle" idx="1"/>
          </p:nvPr>
        </p:nvSpPr>
        <p:spPr>
          <a:xfrm>
            <a:off x="4536340" y="24254836"/>
            <a:ext cx="21167609" cy="109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2800"/>
              </a:spcBef>
              <a:spcAft>
                <a:spcPts val="0"/>
              </a:spcAft>
              <a:buClr>
                <a:schemeClr val="dk1"/>
              </a:buClr>
              <a:buSzPts val="15000"/>
              <a:buFont typeface="Arial"/>
              <a:buNone/>
              <a:defRPr sz="1399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2482"/>
              </a:spcBef>
              <a:spcAft>
                <a:spcPts val="0"/>
              </a:spcAft>
              <a:buClr>
                <a:schemeClr val="dk1"/>
              </a:buClr>
              <a:buSzPts val="13300"/>
              <a:buFont typeface="Arial"/>
              <a:buNone/>
              <a:defRPr sz="124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209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None/>
              <a:defRPr sz="1045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None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None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None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None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None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None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4"/>
          <p:cNvSpPr txBox="1">
            <a:spLocks noGrp="1"/>
          </p:cNvSpPr>
          <p:nvPr>
            <p:ph type="title"/>
          </p:nvPr>
        </p:nvSpPr>
        <p:spPr>
          <a:xfrm rot="5400000">
            <a:off x="-25295416" y="113790933"/>
            <a:ext cx="230090043" cy="24108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4"/>
          <p:cNvSpPr txBox="1">
            <a:spLocks noGrp="1"/>
          </p:cNvSpPr>
          <p:nvPr>
            <p:ph type="body" idx="1"/>
          </p:nvPr>
        </p:nvSpPr>
        <p:spPr>
          <a:xfrm rot="5400000">
            <a:off x="-73769125" y="89929456"/>
            <a:ext cx="230090043" cy="71831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853318" lvl="1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279977" lvl="2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706636" lvl="3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133295" lvl="4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559954" lvl="5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986613" lvl="6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413272" lvl="7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839931" lvl="8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14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title"/>
          </p:nvPr>
        </p:nvSpPr>
        <p:spPr>
          <a:xfrm>
            <a:off x="1512607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body" idx="1"/>
          </p:nvPr>
        </p:nvSpPr>
        <p:spPr>
          <a:xfrm rot="5400000">
            <a:off x="995343" y="10504181"/>
            <a:ext cx="28249603" cy="27215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853318" lvl="1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279977" lvl="2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706636" lvl="3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133295" lvl="4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559954" lvl="5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986613" lvl="6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413272" lvl="7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839931" lvl="8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 txBox="1">
            <a:spLocks noGrp="1"/>
          </p:cNvSpPr>
          <p:nvPr>
            <p:ph type="title"/>
          </p:nvPr>
        </p:nvSpPr>
        <p:spPr>
          <a:xfrm>
            <a:off x="5927308" y="29962635"/>
            <a:ext cx="18144173" cy="353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865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>
            <a:spLocks noGrp="1"/>
          </p:cNvSpPr>
          <p:nvPr>
            <p:ph type="pic" idx="2"/>
          </p:nvPr>
        </p:nvSpPr>
        <p:spPr>
          <a:xfrm>
            <a:off x="5927308" y="3824595"/>
            <a:ext cx="18144173" cy="25682258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Google Shape;67;p16"/>
          <p:cNvSpPr txBox="1">
            <a:spLocks noGrp="1"/>
          </p:cNvSpPr>
          <p:nvPr>
            <p:ph type="body" idx="1"/>
          </p:nvPr>
        </p:nvSpPr>
        <p:spPr>
          <a:xfrm>
            <a:off x="5927308" y="33499893"/>
            <a:ext cx="18144173" cy="50234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213330" algn="l">
              <a:spcBef>
                <a:spcPts val="1232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  <a:defRPr sz="6159"/>
            </a:lvl1pPr>
            <a:lvl2pPr marL="853318" lvl="1" indent="-213330" algn="l">
              <a:spcBef>
                <a:spcPts val="1064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319"/>
            </a:lvl2pPr>
            <a:lvl3pPr marL="1279977" lvl="2" indent="-213330" algn="l">
              <a:spcBef>
                <a:spcPts val="877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386"/>
            </a:lvl3pPr>
            <a:lvl4pPr marL="1706636" lvl="3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4pPr>
            <a:lvl5pPr marL="2133295" lvl="4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5pPr>
            <a:lvl6pPr marL="2559954" lvl="5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6pPr>
            <a:lvl7pPr marL="2986613" lvl="6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7pPr>
            <a:lvl8pPr marL="3413272" lvl="7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8pPr>
            <a:lvl9pPr marL="3839931" lvl="8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9pPr>
          </a:lstStyle>
          <a:p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7"/>
          <p:cNvSpPr txBox="1">
            <a:spLocks noGrp="1"/>
          </p:cNvSpPr>
          <p:nvPr>
            <p:ph type="title"/>
          </p:nvPr>
        </p:nvSpPr>
        <p:spPr>
          <a:xfrm>
            <a:off x="1512016" y="1704224"/>
            <a:ext cx="9948846" cy="7252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865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body" idx="1"/>
          </p:nvPr>
        </p:nvSpPr>
        <p:spPr>
          <a:xfrm>
            <a:off x="11823112" y="1704227"/>
            <a:ext cx="16905161" cy="365318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1108128" algn="l">
              <a:spcBef>
                <a:spcPts val="2818"/>
              </a:spcBef>
              <a:spcAft>
                <a:spcPts val="0"/>
              </a:spcAft>
              <a:buClr>
                <a:schemeClr val="dk1"/>
              </a:buClr>
              <a:buSzPts val="15100"/>
              <a:buChar char="•"/>
              <a:defRPr sz="14091"/>
            </a:lvl1pPr>
            <a:lvl2pPr marL="853318" lvl="1" indent="-995538" algn="l">
              <a:spcBef>
                <a:spcPts val="2464"/>
              </a:spcBef>
              <a:spcAft>
                <a:spcPts val="0"/>
              </a:spcAft>
              <a:buClr>
                <a:schemeClr val="dk1"/>
              </a:buClr>
              <a:buSzPts val="13200"/>
              <a:buChar char="–"/>
              <a:defRPr sz="12318"/>
            </a:lvl2pPr>
            <a:lvl3pPr marL="1279977" lvl="2" indent="-882947" algn="l">
              <a:spcBef>
                <a:spcPts val="2109"/>
              </a:spcBef>
              <a:spcAft>
                <a:spcPts val="0"/>
              </a:spcAft>
              <a:buClr>
                <a:schemeClr val="dk1"/>
              </a:buClr>
              <a:buSzPts val="11300"/>
              <a:buChar char="•"/>
              <a:defRPr sz="10545"/>
            </a:lvl3pPr>
            <a:lvl4pPr marL="1706636" lvl="3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–"/>
              <a:defRPr sz="8865"/>
            </a:lvl4pPr>
            <a:lvl5pPr marL="2133295" lvl="4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»"/>
              <a:defRPr sz="8865"/>
            </a:lvl5pPr>
            <a:lvl6pPr marL="2559954" lvl="5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8865"/>
            </a:lvl6pPr>
            <a:lvl7pPr marL="2986613" lvl="6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8865"/>
            </a:lvl7pPr>
            <a:lvl8pPr marL="3413272" lvl="7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8865"/>
            </a:lvl8pPr>
            <a:lvl9pPr marL="3839931" lvl="8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8865"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body" idx="2"/>
          </p:nvPr>
        </p:nvSpPr>
        <p:spPr>
          <a:xfrm>
            <a:off x="1512016" y="8957087"/>
            <a:ext cx="9948846" cy="29278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213330" algn="l">
              <a:spcBef>
                <a:spcPts val="1232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  <a:defRPr sz="6159"/>
            </a:lvl1pPr>
            <a:lvl2pPr marL="853318" lvl="1" indent="-213330" algn="l">
              <a:spcBef>
                <a:spcPts val="1064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319"/>
            </a:lvl2pPr>
            <a:lvl3pPr marL="1279977" lvl="2" indent="-213330" algn="l">
              <a:spcBef>
                <a:spcPts val="877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386"/>
            </a:lvl3pPr>
            <a:lvl4pPr marL="1706636" lvl="3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4pPr>
            <a:lvl5pPr marL="2133295" lvl="4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5pPr>
            <a:lvl6pPr marL="2559954" lvl="5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6pPr>
            <a:lvl7pPr marL="2986613" lvl="6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7pPr>
            <a:lvl8pPr marL="3413272" lvl="7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8pPr>
            <a:lvl9pPr marL="3839931" lvl="8" indent="-213330" algn="l">
              <a:spcBef>
                <a:spcPts val="803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013"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9"/>
          <p:cNvSpPr txBox="1">
            <a:spLocks noGrp="1"/>
          </p:cNvSpPr>
          <p:nvPr>
            <p:ph type="title"/>
          </p:nvPr>
        </p:nvSpPr>
        <p:spPr>
          <a:xfrm>
            <a:off x="1512607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9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9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9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>
            <a:spLocks noGrp="1"/>
          </p:cNvSpPr>
          <p:nvPr>
            <p:ph type="title"/>
          </p:nvPr>
        </p:nvSpPr>
        <p:spPr>
          <a:xfrm>
            <a:off x="1512015" y="1714135"/>
            <a:ext cx="27216259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0"/>
          <p:cNvSpPr txBox="1">
            <a:spLocks noGrp="1"/>
          </p:cNvSpPr>
          <p:nvPr>
            <p:ph type="body" idx="1"/>
          </p:nvPr>
        </p:nvSpPr>
        <p:spPr>
          <a:xfrm>
            <a:off x="1512015" y="9581309"/>
            <a:ext cx="13361379" cy="3993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Autofit/>
          </a:bodyPr>
          <a:lstStyle>
            <a:lvl1pPr marL="426659" lvl="0" indent="-213330" algn="l">
              <a:spcBef>
                <a:spcPts val="2109"/>
              </a:spcBef>
              <a:spcAft>
                <a:spcPts val="0"/>
              </a:spcAft>
              <a:buClr>
                <a:schemeClr val="dk1"/>
              </a:buClr>
              <a:buSzPts val="11300"/>
              <a:buNone/>
              <a:defRPr sz="10545" b="1"/>
            </a:lvl1pPr>
            <a:lvl2pPr marL="853318" lvl="1" indent="-213330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None/>
              <a:defRPr sz="8865" b="1"/>
            </a:lvl2pPr>
            <a:lvl3pPr marL="1279977" lvl="2" indent="-213330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None/>
              <a:defRPr sz="7932" b="1"/>
            </a:lvl3pPr>
            <a:lvl4pPr marL="1706636" lvl="3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4pPr>
            <a:lvl5pPr marL="2133295" lvl="4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5pPr>
            <a:lvl6pPr marL="2559954" lvl="5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6pPr>
            <a:lvl7pPr marL="2986613" lvl="6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7pPr>
            <a:lvl8pPr marL="3413272" lvl="7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8pPr>
            <a:lvl9pPr marL="3839931" lvl="8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9pPr>
          </a:lstStyle>
          <a:p>
            <a:endParaRPr/>
          </a:p>
        </p:txBody>
      </p:sp>
      <p:sp>
        <p:nvSpPr>
          <p:cNvPr id="90" name="Google Shape;90;p20"/>
          <p:cNvSpPr txBox="1">
            <a:spLocks noGrp="1"/>
          </p:cNvSpPr>
          <p:nvPr>
            <p:ph type="body" idx="2"/>
          </p:nvPr>
        </p:nvSpPr>
        <p:spPr>
          <a:xfrm>
            <a:off x="1512015" y="13574342"/>
            <a:ext cx="13361379" cy="24661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882947" algn="l">
              <a:spcBef>
                <a:spcPts val="2109"/>
              </a:spcBef>
              <a:spcAft>
                <a:spcPts val="0"/>
              </a:spcAft>
              <a:buClr>
                <a:schemeClr val="dk1"/>
              </a:buClr>
              <a:buSzPts val="11300"/>
              <a:buChar char="•"/>
              <a:defRPr sz="10545"/>
            </a:lvl1pPr>
            <a:lvl2pPr marL="853318" lvl="1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–"/>
              <a:defRPr sz="8865"/>
            </a:lvl2pPr>
            <a:lvl3pPr marL="1279977" lvl="2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3pPr>
            <a:lvl4pPr marL="1706636" lvl="3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–"/>
              <a:defRPr sz="7092"/>
            </a:lvl4pPr>
            <a:lvl5pPr marL="2133295" lvl="4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»"/>
              <a:defRPr sz="7092"/>
            </a:lvl5pPr>
            <a:lvl6pPr marL="2559954" lvl="5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092"/>
            </a:lvl6pPr>
            <a:lvl7pPr marL="2986613" lvl="6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092"/>
            </a:lvl7pPr>
            <a:lvl8pPr marL="3413272" lvl="7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092"/>
            </a:lvl8pPr>
            <a:lvl9pPr marL="3839931" lvl="8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092"/>
            </a:lvl9pPr>
          </a:lstStyle>
          <a:p>
            <a:endParaRPr/>
          </a:p>
        </p:txBody>
      </p:sp>
      <p:sp>
        <p:nvSpPr>
          <p:cNvPr id="91" name="Google Shape;91;p20"/>
          <p:cNvSpPr txBox="1">
            <a:spLocks noGrp="1"/>
          </p:cNvSpPr>
          <p:nvPr>
            <p:ph type="body" idx="3"/>
          </p:nvPr>
        </p:nvSpPr>
        <p:spPr>
          <a:xfrm>
            <a:off x="15361648" y="9581309"/>
            <a:ext cx="13366627" cy="3993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Autofit/>
          </a:bodyPr>
          <a:lstStyle>
            <a:lvl1pPr marL="426659" lvl="0" indent="-213330" algn="l">
              <a:spcBef>
                <a:spcPts val="2109"/>
              </a:spcBef>
              <a:spcAft>
                <a:spcPts val="0"/>
              </a:spcAft>
              <a:buClr>
                <a:schemeClr val="dk1"/>
              </a:buClr>
              <a:buSzPts val="11300"/>
              <a:buNone/>
              <a:defRPr sz="10545" b="1"/>
            </a:lvl1pPr>
            <a:lvl2pPr marL="853318" lvl="1" indent="-213330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None/>
              <a:defRPr sz="8865" b="1"/>
            </a:lvl2pPr>
            <a:lvl3pPr marL="1279977" lvl="2" indent="-213330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None/>
              <a:defRPr sz="7932" b="1"/>
            </a:lvl3pPr>
            <a:lvl4pPr marL="1706636" lvl="3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4pPr>
            <a:lvl5pPr marL="2133295" lvl="4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5pPr>
            <a:lvl6pPr marL="2559954" lvl="5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6pPr>
            <a:lvl7pPr marL="2986613" lvl="6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7pPr>
            <a:lvl8pPr marL="3413272" lvl="7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8pPr>
            <a:lvl9pPr marL="3839931" lvl="8" indent="-213330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092" b="1"/>
            </a:lvl9pPr>
          </a:lstStyle>
          <a:p>
            <a:endParaRPr/>
          </a:p>
        </p:txBody>
      </p:sp>
      <p:sp>
        <p:nvSpPr>
          <p:cNvPr id="92" name="Google Shape;92;p20"/>
          <p:cNvSpPr txBox="1">
            <a:spLocks noGrp="1"/>
          </p:cNvSpPr>
          <p:nvPr>
            <p:ph type="body" idx="4"/>
          </p:nvPr>
        </p:nvSpPr>
        <p:spPr>
          <a:xfrm>
            <a:off x="15361648" y="13574342"/>
            <a:ext cx="13366627" cy="24661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882947" algn="l">
              <a:spcBef>
                <a:spcPts val="2109"/>
              </a:spcBef>
              <a:spcAft>
                <a:spcPts val="0"/>
              </a:spcAft>
              <a:buClr>
                <a:schemeClr val="dk1"/>
              </a:buClr>
              <a:buSzPts val="11300"/>
              <a:buChar char="•"/>
              <a:defRPr sz="10545"/>
            </a:lvl1pPr>
            <a:lvl2pPr marL="853318" lvl="1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–"/>
              <a:defRPr sz="8865"/>
            </a:lvl2pPr>
            <a:lvl3pPr marL="1279977" lvl="2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3pPr>
            <a:lvl4pPr marL="1706636" lvl="3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–"/>
              <a:defRPr sz="7092"/>
            </a:lvl4pPr>
            <a:lvl5pPr marL="2133295" lvl="4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»"/>
              <a:defRPr sz="7092"/>
            </a:lvl5pPr>
            <a:lvl6pPr marL="2559954" lvl="5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092"/>
            </a:lvl6pPr>
            <a:lvl7pPr marL="2986613" lvl="6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092"/>
            </a:lvl7pPr>
            <a:lvl8pPr marL="3413272" lvl="7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092"/>
            </a:lvl8pPr>
            <a:lvl9pPr marL="3839931" lvl="8" indent="-663692" algn="l">
              <a:spcBef>
                <a:spcPts val="1418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092"/>
            </a:lvl9pPr>
          </a:lstStyle>
          <a:p>
            <a:endParaRPr/>
          </a:p>
        </p:txBody>
      </p:sp>
      <p:sp>
        <p:nvSpPr>
          <p:cNvPr id="93" name="Google Shape;93;p20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0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0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1"/>
          <p:cNvSpPr txBox="1">
            <a:spLocks noGrp="1"/>
          </p:cNvSpPr>
          <p:nvPr>
            <p:ph type="title"/>
          </p:nvPr>
        </p:nvSpPr>
        <p:spPr>
          <a:xfrm>
            <a:off x="1512607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1"/>
          <p:cNvSpPr txBox="1">
            <a:spLocks noGrp="1"/>
          </p:cNvSpPr>
          <p:nvPr>
            <p:ph type="body" idx="1"/>
          </p:nvPr>
        </p:nvSpPr>
        <p:spPr>
          <a:xfrm>
            <a:off x="5360304" y="62917571"/>
            <a:ext cx="47969705" cy="17797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995538" algn="l">
              <a:spcBef>
                <a:spcPts val="2464"/>
              </a:spcBef>
              <a:spcAft>
                <a:spcPts val="0"/>
              </a:spcAft>
              <a:buClr>
                <a:schemeClr val="dk1"/>
              </a:buClr>
              <a:buSzPts val="13200"/>
              <a:buChar char="•"/>
              <a:defRPr sz="12318"/>
            </a:lvl1pPr>
            <a:lvl2pPr marL="853318" lvl="1" indent="-882947" algn="l">
              <a:spcBef>
                <a:spcPts val="2109"/>
              </a:spcBef>
              <a:spcAft>
                <a:spcPts val="0"/>
              </a:spcAft>
              <a:buClr>
                <a:schemeClr val="dk1"/>
              </a:buClr>
              <a:buSzPts val="11300"/>
              <a:buChar char="–"/>
              <a:defRPr sz="10545"/>
            </a:lvl2pPr>
            <a:lvl3pPr marL="1279977" lvl="2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8865"/>
            </a:lvl3pPr>
            <a:lvl4pPr marL="1706636" lvl="3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–"/>
              <a:defRPr sz="7932"/>
            </a:lvl4pPr>
            <a:lvl5pPr marL="2133295" lvl="4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»"/>
              <a:defRPr sz="7932"/>
            </a:lvl5pPr>
            <a:lvl6pPr marL="2559954" lvl="5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6pPr>
            <a:lvl7pPr marL="2986613" lvl="6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7pPr>
            <a:lvl8pPr marL="3413272" lvl="7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8pPr>
            <a:lvl9pPr marL="3839931" lvl="8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9pPr>
          </a:lstStyle>
          <a:p>
            <a:endParaRPr/>
          </a:p>
        </p:txBody>
      </p:sp>
      <p:sp>
        <p:nvSpPr>
          <p:cNvPr id="99" name="Google Shape;99;p21"/>
          <p:cNvSpPr txBox="1">
            <a:spLocks noGrp="1"/>
          </p:cNvSpPr>
          <p:nvPr>
            <p:ph type="body" idx="2"/>
          </p:nvPr>
        </p:nvSpPr>
        <p:spPr>
          <a:xfrm>
            <a:off x="53834013" y="62917571"/>
            <a:ext cx="47969708" cy="17797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995538" algn="l">
              <a:spcBef>
                <a:spcPts val="2464"/>
              </a:spcBef>
              <a:spcAft>
                <a:spcPts val="0"/>
              </a:spcAft>
              <a:buClr>
                <a:schemeClr val="dk1"/>
              </a:buClr>
              <a:buSzPts val="13200"/>
              <a:buChar char="•"/>
              <a:defRPr sz="12318"/>
            </a:lvl1pPr>
            <a:lvl2pPr marL="853318" lvl="1" indent="-882947" algn="l">
              <a:spcBef>
                <a:spcPts val="2109"/>
              </a:spcBef>
              <a:spcAft>
                <a:spcPts val="0"/>
              </a:spcAft>
              <a:buClr>
                <a:schemeClr val="dk1"/>
              </a:buClr>
              <a:buSzPts val="11300"/>
              <a:buChar char="–"/>
              <a:defRPr sz="10545"/>
            </a:lvl2pPr>
            <a:lvl3pPr marL="1279977" lvl="2" indent="-776282" algn="l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8865"/>
            </a:lvl3pPr>
            <a:lvl4pPr marL="1706636" lvl="3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–"/>
              <a:defRPr sz="7932"/>
            </a:lvl4pPr>
            <a:lvl5pPr marL="2133295" lvl="4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»"/>
              <a:defRPr sz="7932"/>
            </a:lvl5pPr>
            <a:lvl6pPr marL="2559954" lvl="5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6pPr>
            <a:lvl7pPr marL="2986613" lvl="6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7pPr>
            <a:lvl8pPr marL="3413272" lvl="7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8pPr>
            <a:lvl9pPr marL="3839931" lvl="8" indent="-717024" algn="l">
              <a:spcBef>
                <a:spcPts val="1586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7932"/>
            </a:lvl9pPr>
          </a:lstStyle>
          <a:p>
            <a:endParaRPr/>
          </a:p>
        </p:txBody>
      </p:sp>
      <p:sp>
        <p:nvSpPr>
          <p:cNvPr id="100" name="Google Shape;100;p21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 rot="5400000">
            <a:off x="7065054" y="16573890"/>
            <a:ext cx="36522229" cy="6803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 rot="5400000">
            <a:off x="-6613595" y="9840493"/>
            <a:ext cx="36522229" cy="202698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1102203" algn="l" rtl="0">
              <a:spcBef>
                <a:spcPts val="2800"/>
              </a:spcBef>
              <a:spcAft>
                <a:spcPts val="0"/>
              </a:spcAft>
              <a:buClr>
                <a:schemeClr val="dk1"/>
              </a:buClr>
              <a:buSzPts val="15000"/>
              <a:buFont typeface="Arial"/>
              <a:buChar char="•"/>
              <a:defRPr sz="1399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1001464" algn="l" rtl="0">
              <a:spcBef>
                <a:spcPts val="2482"/>
              </a:spcBef>
              <a:spcAft>
                <a:spcPts val="0"/>
              </a:spcAft>
              <a:buClr>
                <a:schemeClr val="dk1"/>
              </a:buClr>
              <a:buSzPts val="13300"/>
              <a:buFont typeface="Arial"/>
              <a:buChar char="–"/>
              <a:defRPr sz="124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877021" algn="l" rtl="0">
              <a:spcBef>
                <a:spcPts val="209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•"/>
              <a:defRPr sz="1045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–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2"/>
          <p:cNvSpPr txBox="1">
            <a:spLocks noGrp="1"/>
          </p:cNvSpPr>
          <p:nvPr>
            <p:ph type="title"/>
          </p:nvPr>
        </p:nvSpPr>
        <p:spPr>
          <a:xfrm>
            <a:off x="2388774" y="27505385"/>
            <a:ext cx="25704245" cy="8501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7637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2"/>
          <p:cNvSpPr txBox="1">
            <a:spLocks noGrp="1"/>
          </p:cNvSpPr>
          <p:nvPr>
            <p:ph type="body" idx="1"/>
          </p:nvPr>
        </p:nvSpPr>
        <p:spPr>
          <a:xfrm>
            <a:off x="2388774" y="18142064"/>
            <a:ext cx="25704245" cy="9363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Autofit/>
          </a:bodyPr>
          <a:lstStyle>
            <a:lvl1pPr marL="426659" lvl="0" indent="-213330" algn="l">
              <a:spcBef>
                <a:spcPts val="1773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 sz="8865">
                <a:solidFill>
                  <a:srgbClr val="888888"/>
                </a:solidFill>
              </a:defRPr>
            </a:lvl1pPr>
            <a:lvl2pPr marL="853318" lvl="1" indent="-213330" algn="l">
              <a:spcBef>
                <a:spcPts val="1586"/>
              </a:spcBef>
              <a:spcAft>
                <a:spcPts val="0"/>
              </a:spcAft>
              <a:buClr>
                <a:srgbClr val="888888"/>
              </a:buClr>
              <a:buSzPts val="8500"/>
              <a:buNone/>
              <a:defRPr sz="7932">
                <a:solidFill>
                  <a:srgbClr val="888888"/>
                </a:solidFill>
              </a:defRPr>
            </a:lvl2pPr>
            <a:lvl3pPr marL="1279977" lvl="2" indent="-213330" algn="l">
              <a:spcBef>
                <a:spcPts val="1418"/>
              </a:spcBef>
              <a:spcAft>
                <a:spcPts val="0"/>
              </a:spcAft>
              <a:buClr>
                <a:srgbClr val="888888"/>
              </a:buClr>
              <a:buSzPts val="7600"/>
              <a:buNone/>
              <a:defRPr sz="7092">
                <a:solidFill>
                  <a:srgbClr val="888888"/>
                </a:solidFill>
              </a:defRPr>
            </a:lvl3pPr>
            <a:lvl4pPr marL="1706636" lvl="3" indent="-213330" algn="l">
              <a:spcBef>
                <a:spcPts val="1232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159">
                <a:solidFill>
                  <a:srgbClr val="888888"/>
                </a:solidFill>
              </a:defRPr>
            </a:lvl4pPr>
            <a:lvl5pPr marL="2133295" lvl="4" indent="-213330" algn="l">
              <a:spcBef>
                <a:spcPts val="1232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159">
                <a:solidFill>
                  <a:srgbClr val="888888"/>
                </a:solidFill>
              </a:defRPr>
            </a:lvl5pPr>
            <a:lvl6pPr marL="2559954" lvl="5" indent="-213330" algn="l">
              <a:spcBef>
                <a:spcPts val="1232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159">
                <a:solidFill>
                  <a:srgbClr val="888888"/>
                </a:solidFill>
              </a:defRPr>
            </a:lvl6pPr>
            <a:lvl7pPr marL="2986613" lvl="6" indent="-213330" algn="l">
              <a:spcBef>
                <a:spcPts val="1232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159">
                <a:solidFill>
                  <a:srgbClr val="888888"/>
                </a:solidFill>
              </a:defRPr>
            </a:lvl7pPr>
            <a:lvl8pPr marL="3413272" lvl="7" indent="-213330" algn="l">
              <a:spcBef>
                <a:spcPts val="1232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159">
                <a:solidFill>
                  <a:srgbClr val="888888"/>
                </a:solidFill>
              </a:defRPr>
            </a:lvl8pPr>
            <a:lvl9pPr marL="3839931" lvl="8" indent="-213330" algn="l">
              <a:spcBef>
                <a:spcPts val="1232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159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6" name="Google Shape;106;p22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2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2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3"/>
          <p:cNvSpPr txBox="1">
            <a:spLocks noGrp="1"/>
          </p:cNvSpPr>
          <p:nvPr>
            <p:ph type="title"/>
          </p:nvPr>
        </p:nvSpPr>
        <p:spPr>
          <a:xfrm>
            <a:off x="1512607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3"/>
          <p:cNvSpPr txBox="1">
            <a:spLocks noGrp="1"/>
          </p:cNvSpPr>
          <p:nvPr>
            <p:ph type="body" idx="1"/>
          </p:nvPr>
        </p:nvSpPr>
        <p:spPr>
          <a:xfrm>
            <a:off x="1512607" y="9986916"/>
            <a:ext cx="27215074" cy="28249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26659" lvl="0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853318" lvl="1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279977" lvl="2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706636" lvl="3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133295" lvl="4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559954" lvl="5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986613" lvl="6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413272" lvl="7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839931" lvl="8" indent="-319994" algn="l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23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3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3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4"/>
          <p:cNvSpPr txBox="1">
            <a:spLocks noGrp="1"/>
          </p:cNvSpPr>
          <p:nvPr>
            <p:ph type="ctrTitle"/>
          </p:nvPr>
        </p:nvSpPr>
        <p:spPr>
          <a:xfrm>
            <a:off x="2268022" y="13296912"/>
            <a:ext cx="25704245" cy="9175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4"/>
          <p:cNvSpPr txBox="1">
            <a:spLocks noGrp="1"/>
          </p:cNvSpPr>
          <p:nvPr>
            <p:ph type="subTitle" idx="1"/>
          </p:nvPr>
        </p:nvSpPr>
        <p:spPr>
          <a:xfrm>
            <a:off x="4536044" y="24255466"/>
            <a:ext cx="21168202" cy="10938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lvl="0" algn="ctr">
              <a:spcBef>
                <a:spcPts val="2818"/>
              </a:spcBef>
              <a:spcAft>
                <a:spcPts val="0"/>
              </a:spcAft>
              <a:buClr>
                <a:srgbClr val="888888"/>
              </a:buClr>
              <a:buSzPts val="151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2464"/>
              </a:spcBef>
              <a:spcAft>
                <a:spcPts val="0"/>
              </a:spcAft>
              <a:buClr>
                <a:srgbClr val="888888"/>
              </a:buClr>
              <a:buSzPts val="132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2109"/>
              </a:spcBef>
              <a:spcAft>
                <a:spcPts val="0"/>
              </a:spcAft>
              <a:buClr>
                <a:srgbClr val="888888"/>
              </a:buClr>
              <a:buSzPts val="113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773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773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773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773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773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773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8" name="Google Shape;118;p24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24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4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title"/>
          </p:nvPr>
        </p:nvSpPr>
        <p:spPr>
          <a:xfrm>
            <a:off x="1512608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body" idx="1"/>
          </p:nvPr>
        </p:nvSpPr>
        <p:spPr>
          <a:xfrm rot="5400000">
            <a:off x="995343" y="10504181"/>
            <a:ext cx="28249603" cy="27215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1102203" algn="l" rtl="0">
              <a:spcBef>
                <a:spcPts val="2800"/>
              </a:spcBef>
              <a:spcAft>
                <a:spcPts val="0"/>
              </a:spcAft>
              <a:buClr>
                <a:schemeClr val="dk1"/>
              </a:buClr>
              <a:buSzPts val="15000"/>
              <a:buFont typeface="Arial"/>
              <a:buChar char="•"/>
              <a:defRPr sz="1399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1001464" algn="l" rtl="0">
              <a:spcBef>
                <a:spcPts val="2482"/>
              </a:spcBef>
              <a:spcAft>
                <a:spcPts val="0"/>
              </a:spcAft>
              <a:buClr>
                <a:schemeClr val="dk1"/>
              </a:buClr>
              <a:buSzPts val="13300"/>
              <a:buFont typeface="Arial"/>
              <a:buChar char="–"/>
              <a:defRPr sz="124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877021" algn="l" rtl="0">
              <a:spcBef>
                <a:spcPts val="209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•"/>
              <a:defRPr sz="1045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–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776282" algn="l" rtl="0">
              <a:spcBef>
                <a:spcPts val="1773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886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title"/>
          </p:nvPr>
        </p:nvSpPr>
        <p:spPr>
          <a:xfrm>
            <a:off x="5927464" y="29962320"/>
            <a:ext cx="18143876" cy="3537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66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5"/>
          <p:cNvSpPr>
            <a:spLocks noGrp="1"/>
          </p:cNvSpPr>
          <p:nvPr>
            <p:ph type="pic" idx="2"/>
          </p:nvPr>
        </p:nvSpPr>
        <p:spPr>
          <a:xfrm>
            <a:off x="5927464" y="3824910"/>
            <a:ext cx="18143876" cy="25681315"/>
          </a:xfrm>
          <a:prstGeom prst="rect">
            <a:avLst/>
          </a:prstGeom>
          <a:noFill/>
          <a:ln>
            <a:noFill/>
          </a:ln>
        </p:spPr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5927464" y="33499418"/>
            <a:ext cx="18143876" cy="5023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213330" algn="l" rtl="0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3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213330" algn="l" rtl="0">
              <a:spcBef>
                <a:spcPts val="224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12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213330" algn="l" rtl="0">
              <a:spcBef>
                <a:spcPts val="187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1512608" y="1704853"/>
            <a:ext cx="9948242" cy="72519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66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11823817" y="1704853"/>
            <a:ext cx="16903865" cy="3653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402956" algn="l" rtl="0"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298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379252" algn="l" rtl="0">
              <a:spcBef>
                <a:spcPts val="523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6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355549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2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2"/>
          </p:nvPr>
        </p:nvSpPr>
        <p:spPr>
          <a:xfrm>
            <a:off x="1512608" y="8956770"/>
            <a:ext cx="9948242" cy="29279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213330" algn="l" rtl="0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3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213330" algn="l" rtl="0">
              <a:spcBef>
                <a:spcPts val="224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12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213330" algn="l" rtl="0">
              <a:spcBef>
                <a:spcPts val="187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9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213330" algn="l" rtl="0">
              <a:spcBef>
                <a:spcPts val="168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8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1512608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1512608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1"/>
          </p:nvPr>
        </p:nvSpPr>
        <p:spPr>
          <a:xfrm>
            <a:off x="1512608" y="9581149"/>
            <a:ext cx="13360127" cy="39931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26659" marR="0" lvl="0" indent="-213330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24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213330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86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213330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8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body" idx="2"/>
          </p:nvPr>
        </p:nvSpPr>
        <p:spPr>
          <a:xfrm>
            <a:off x="1512608" y="13574343"/>
            <a:ext cx="13360127" cy="24662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355549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2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3"/>
          </p:nvPr>
        </p:nvSpPr>
        <p:spPr>
          <a:xfrm>
            <a:off x="15361629" y="9581149"/>
            <a:ext cx="13366053" cy="39931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26659" marR="0" lvl="0" indent="-213330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24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213330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86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213330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8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4"/>
          </p:nvPr>
        </p:nvSpPr>
        <p:spPr>
          <a:xfrm>
            <a:off x="15361629" y="13574343"/>
            <a:ext cx="13366053" cy="24662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355549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2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30814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1512608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body" idx="1"/>
          </p:nvPr>
        </p:nvSpPr>
        <p:spPr>
          <a:xfrm>
            <a:off x="1512608" y="9986916"/>
            <a:ext cx="13536425" cy="28249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379252" algn="l" rtl="0">
              <a:spcBef>
                <a:spcPts val="523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6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355549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2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2"/>
          </p:nvPr>
        </p:nvSpPr>
        <p:spPr>
          <a:xfrm>
            <a:off x="15191256" y="9986916"/>
            <a:ext cx="13536426" cy="28249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26659" marR="0" lvl="0" indent="-379252" algn="l" rtl="0">
              <a:spcBef>
                <a:spcPts val="523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6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355549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2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331846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319994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>
            <a:spLocks noGrp="1"/>
          </p:cNvSpPr>
          <p:nvPr>
            <p:ph type="title"/>
          </p:nvPr>
        </p:nvSpPr>
        <p:spPr>
          <a:xfrm>
            <a:off x="2388172" y="27505697"/>
            <a:ext cx="25705430" cy="85006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733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59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2388172" y="18141587"/>
            <a:ext cx="25705430" cy="9364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26659" marR="0" lvl="0" indent="-213330" algn="l" rtl="0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86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53318" marR="0" lvl="1" indent="-213330" algn="l" rtl="0"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79977" marR="0" lvl="2" indent="-213330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06636" marR="0" lvl="3" indent="-213330" algn="l" rtl="0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3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33295" marR="0" lvl="4" indent="-213330" algn="l" rtl="0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3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59954" marR="0" lvl="5" indent="-213330" algn="l" rtl="0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3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86613" marR="0" lvl="6" indent="-213330" algn="l" rtl="0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3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13272" marR="0" lvl="7" indent="-213330" algn="l" rtl="0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3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39931" marR="0" lvl="8" indent="-213330" algn="l" rtl="0">
              <a:spcBef>
                <a:spcPts val="261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30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 txBox="1">
            <a:spLocks noGrp="1"/>
          </p:cNvSpPr>
          <p:nvPr>
            <p:ph type="title"/>
          </p:nvPr>
        </p:nvSpPr>
        <p:spPr>
          <a:xfrm>
            <a:off x="1512607" y="1714289"/>
            <a:ext cx="27215074" cy="7133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body" idx="1"/>
          </p:nvPr>
        </p:nvSpPr>
        <p:spPr>
          <a:xfrm>
            <a:off x="1512607" y="9986916"/>
            <a:ext cx="27215074" cy="28249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57200" marR="0" lvl="0" indent="-1187450" algn="l" rtl="0">
              <a:spcBef>
                <a:spcPts val="3020"/>
              </a:spcBef>
              <a:spcAft>
                <a:spcPts val="0"/>
              </a:spcAft>
              <a:buClr>
                <a:schemeClr val="dk1"/>
              </a:buClr>
              <a:buSzPts val="15100"/>
              <a:buFont typeface="Arial"/>
              <a:buChar char="•"/>
              <a:defRPr sz="15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066800" algn="l" rtl="0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ts val="13200"/>
              <a:buFont typeface="Arial"/>
              <a:buChar char="–"/>
              <a:defRPr sz="1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946150" algn="l" rtl="0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Font typeface="Arial"/>
              <a:buChar char="•"/>
              <a:defRPr sz="1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–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dt" idx="10"/>
          </p:nvPr>
        </p:nvSpPr>
        <p:spPr>
          <a:xfrm>
            <a:off x="1512607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ftr" idx="11"/>
          </p:nvPr>
        </p:nvSpPr>
        <p:spPr>
          <a:xfrm>
            <a:off x="10331951" y="39672432"/>
            <a:ext cx="9576387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93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sldNum" idx="12"/>
          </p:nvPr>
        </p:nvSpPr>
        <p:spPr>
          <a:xfrm>
            <a:off x="21672799" y="39672432"/>
            <a:ext cx="7054882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319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 sz="1306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ángulo 138">
            <a:extLst>
              <a:ext uri="{FF2B5EF4-FFF2-40B4-BE49-F238E27FC236}">
                <a16:creationId xmlns:a16="http://schemas.microsoft.com/office/drawing/2014/main" id="{31D22930-38C4-C733-2C09-DBAE8EF00955}"/>
              </a:ext>
            </a:extLst>
          </p:cNvPr>
          <p:cNvSpPr/>
          <p:nvPr/>
        </p:nvSpPr>
        <p:spPr>
          <a:xfrm>
            <a:off x="21378895" y="25654307"/>
            <a:ext cx="8243090" cy="786109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Rectángulo 137">
            <a:extLst>
              <a:ext uri="{FF2B5EF4-FFF2-40B4-BE49-F238E27FC236}">
                <a16:creationId xmlns:a16="http://schemas.microsoft.com/office/drawing/2014/main" id="{2586F4BF-AA2C-39F7-E807-DBA75E4A4DE1}"/>
              </a:ext>
            </a:extLst>
          </p:cNvPr>
          <p:cNvSpPr/>
          <p:nvPr/>
        </p:nvSpPr>
        <p:spPr>
          <a:xfrm>
            <a:off x="11554955" y="25654308"/>
            <a:ext cx="9429353" cy="78610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7" name="Rectángulo 136">
            <a:extLst>
              <a:ext uri="{FF2B5EF4-FFF2-40B4-BE49-F238E27FC236}">
                <a16:creationId xmlns:a16="http://schemas.microsoft.com/office/drawing/2014/main" id="{29F368E2-4F7C-E31E-9B5F-CA540F1C1EA3}"/>
              </a:ext>
            </a:extLst>
          </p:cNvPr>
          <p:cNvSpPr/>
          <p:nvPr/>
        </p:nvSpPr>
        <p:spPr>
          <a:xfrm>
            <a:off x="1413346" y="25654309"/>
            <a:ext cx="9747023" cy="78610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Google Shape;139;p25">
            <a:extLst>
              <a:ext uri="{FF2B5EF4-FFF2-40B4-BE49-F238E27FC236}">
                <a16:creationId xmlns:a16="http://schemas.microsoft.com/office/drawing/2014/main" id="{FA770320-57ED-CE94-44E9-49AA9AF1634D}"/>
              </a:ext>
            </a:extLst>
          </p:cNvPr>
          <p:cNvSpPr txBox="1"/>
          <p:nvPr/>
        </p:nvSpPr>
        <p:spPr>
          <a:xfrm>
            <a:off x="1355385" y="33751846"/>
            <a:ext cx="13156401" cy="455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400" b="1" dirty="0">
                <a:solidFill>
                  <a:srgbClr val="016887"/>
                </a:solidFill>
                <a:latin typeface="+mn-lt"/>
              </a:rPr>
              <a:t>Figura 1. 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Explicación de la figura 1</a:t>
            </a:r>
          </a:p>
        </p:txBody>
      </p:sp>
      <p:sp>
        <p:nvSpPr>
          <p:cNvPr id="21" name="Google Shape;139;p25">
            <a:extLst>
              <a:ext uri="{FF2B5EF4-FFF2-40B4-BE49-F238E27FC236}">
                <a16:creationId xmlns:a16="http://schemas.microsoft.com/office/drawing/2014/main" id="{AF1EE08C-65D3-2338-C16F-302BED355761}"/>
              </a:ext>
            </a:extLst>
          </p:cNvPr>
          <p:cNvSpPr txBox="1"/>
          <p:nvPr/>
        </p:nvSpPr>
        <p:spPr>
          <a:xfrm>
            <a:off x="14259335" y="33711405"/>
            <a:ext cx="13156401" cy="455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400" b="1" dirty="0">
                <a:solidFill>
                  <a:srgbClr val="016887"/>
                </a:solidFill>
                <a:latin typeface="+mn-lt"/>
              </a:rPr>
              <a:t>Figura 2. 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Explicación de la figura 2</a:t>
            </a:r>
          </a:p>
        </p:txBody>
      </p:sp>
      <p:sp>
        <p:nvSpPr>
          <p:cNvPr id="2" name="Google Shape;139;p25">
            <a:extLst>
              <a:ext uri="{FF2B5EF4-FFF2-40B4-BE49-F238E27FC236}">
                <a16:creationId xmlns:a16="http://schemas.microsoft.com/office/drawing/2014/main" id="{87EA0977-EE3D-43E1-10EC-BA019F09EEC9}"/>
              </a:ext>
            </a:extLst>
          </p:cNvPr>
          <p:cNvSpPr txBox="1"/>
          <p:nvPr/>
        </p:nvSpPr>
        <p:spPr>
          <a:xfrm>
            <a:off x="1403350" y="22261149"/>
            <a:ext cx="27609416" cy="517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800" i="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</a:rPr>
              <a:t>Su texto aquí</a:t>
            </a:r>
            <a:endParaRPr lang="es-ES" sz="28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" name="Round Same Side Corner Rectangle 10">
            <a:extLst>
              <a:ext uri="{FF2B5EF4-FFF2-40B4-BE49-F238E27FC236}">
                <a16:creationId xmlns:a16="http://schemas.microsoft.com/office/drawing/2014/main" id="{6159587E-BBFA-2E2B-043A-51DA91F61DDC}"/>
              </a:ext>
            </a:extLst>
          </p:cNvPr>
          <p:cNvSpPr/>
          <p:nvPr/>
        </p:nvSpPr>
        <p:spPr>
          <a:xfrm>
            <a:off x="1480159" y="9517316"/>
            <a:ext cx="27609415" cy="781477"/>
          </a:xfrm>
          <a:prstGeom prst="round2SameRect">
            <a:avLst>
              <a:gd name="adj1" fmla="val 33784"/>
              <a:gd name="adj2" fmla="val 0"/>
            </a:avLst>
          </a:prstGeom>
          <a:solidFill>
            <a:srgbClr val="22335E"/>
          </a:solidFill>
          <a:ln w="1143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/>
              <a:t>Introducción</a:t>
            </a:r>
            <a:endParaRPr lang="en-US" sz="4800" b="1" dirty="0"/>
          </a:p>
        </p:txBody>
      </p:sp>
      <p:sp>
        <p:nvSpPr>
          <p:cNvPr id="6" name="Google Shape;139;p25">
            <a:extLst>
              <a:ext uri="{FF2B5EF4-FFF2-40B4-BE49-F238E27FC236}">
                <a16:creationId xmlns:a16="http://schemas.microsoft.com/office/drawing/2014/main" id="{A6EF8D72-7F6B-C5F3-54D2-A8B87131AEA4}"/>
              </a:ext>
            </a:extLst>
          </p:cNvPr>
          <p:cNvSpPr txBox="1"/>
          <p:nvPr/>
        </p:nvSpPr>
        <p:spPr>
          <a:xfrm>
            <a:off x="1413346" y="10431447"/>
            <a:ext cx="27051857" cy="517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800" i="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</a:rPr>
              <a:t>Su texto aquí</a:t>
            </a:r>
            <a:endParaRPr lang="es-ES" sz="28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8" name="Round Same Side Corner Rectangle 10">
            <a:extLst>
              <a:ext uri="{FF2B5EF4-FFF2-40B4-BE49-F238E27FC236}">
                <a16:creationId xmlns:a16="http://schemas.microsoft.com/office/drawing/2014/main" id="{61B381C3-EB70-4F13-1E40-26B877DA3594}"/>
              </a:ext>
            </a:extLst>
          </p:cNvPr>
          <p:cNvSpPr/>
          <p:nvPr/>
        </p:nvSpPr>
        <p:spPr>
          <a:xfrm>
            <a:off x="1355385" y="13374960"/>
            <a:ext cx="27609415" cy="781477"/>
          </a:xfrm>
          <a:prstGeom prst="round2SameRect">
            <a:avLst>
              <a:gd name="adj1" fmla="val 33784"/>
              <a:gd name="adj2" fmla="val 0"/>
            </a:avLst>
          </a:prstGeom>
          <a:solidFill>
            <a:srgbClr val="22335E"/>
          </a:solidFill>
          <a:ln w="1143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/>
              <a:t>Anamnesis</a:t>
            </a:r>
          </a:p>
        </p:txBody>
      </p:sp>
      <p:sp>
        <p:nvSpPr>
          <p:cNvPr id="15" name="Google Shape;139;p25">
            <a:extLst>
              <a:ext uri="{FF2B5EF4-FFF2-40B4-BE49-F238E27FC236}">
                <a16:creationId xmlns:a16="http://schemas.microsoft.com/office/drawing/2014/main" id="{8C8DFC18-3417-2E8A-3F36-C6FAE847881E}"/>
              </a:ext>
            </a:extLst>
          </p:cNvPr>
          <p:cNvSpPr txBox="1"/>
          <p:nvPr/>
        </p:nvSpPr>
        <p:spPr>
          <a:xfrm>
            <a:off x="1355385" y="14341548"/>
            <a:ext cx="27051857" cy="517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800" i="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</a:rPr>
              <a:t>Su texto aquí</a:t>
            </a:r>
            <a:endParaRPr lang="es-ES" sz="28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7" name="Round Same Side Corner Rectangle 10">
            <a:extLst>
              <a:ext uri="{FF2B5EF4-FFF2-40B4-BE49-F238E27FC236}">
                <a16:creationId xmlns:a16="http://schemas.microsoft.com/office/drawing/2014/main" id="{3F53FA3A-CACE-B9C2-3246-EA9BB38E3087}"/>
              </a:ext>
            </a:extLst>
          </p:cNvPr>
          <p:cNvSpPr/>
          <p:nvPr/>
        </p:nvSpPr>
        <p:spPr>
          <a:xfrm>
            <a:off x="1315436" y="17231255"/>
            <a:ext cx="27609415" cy="781477"/>
          </a:xfrm>
          <a:prstGeom prst="round2SameRect">
            <a:avLst>
              <a:gd name="adj1" fmla="val 33784"/>
              <a:gd name="adj2" fmla="val 0"/>
            </a:avLst>
          </a:prstGeom>
          <a:solidFill>
            <a:srgbClr val="22335E"/>
          </a:solidFill>
          <a:ln w="1143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/>
              <a:t>Exploración</a:t>
            </a:r>
            <a:r>
              <a:rPr lang="en-US" sz="4800" b="1" dirty="0"/>
              <a:t> y </a:t>
            </a:r>
            <a:r>
              <a:rPr lang="en-US" sz="4800" b="1" dirty="0" err="1"/>
              <a:t>diagnóstico</a:t>
            </a:r>
            <a:endParaRPr lang="en-US" sz="4800" b="1" dirty="0"/>
          </a:p>
        </p:txBody>
      </p:sp>
      <p:sp>
        <p:nvSpPr>
          <p:cNvPr id="18" name="Google Shape;139;p25">
            <a:extLst>
              <a:ext uri="{FF2B5EF4-FFF2-40B4-BE49-F238E27FC236}">
                <a16:creationId xmlns:a16="http://schemas.microsoft.com/office/drawing/2014/main" id="{C09319BD-26BE-0200-C446-80F7CA224EB2}"/>
              </a:ext>
            </a:extLst>
          </p:cNvPr>
          <p:cNvSpPr txBox="1"/>
          <p:nvPr/>
        </p:nvSpPr>
        <p:spPr>
          <a:xfrm>
            <a:off x="1315436" y="18197843"/>
            <a:ext cx="27051857" cy="517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800" i="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</a:rPr>
              <a:t>Su texto aquí</a:t>
            </a:r>
            <a:endParaRPr lang="es-ES" sz="28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9" name="Round Same Side Corner Rectangle 10">
            <a:extLst>
              <a:ext uri="{FF2B5EF4-FFF2-40B4-BE49-F238E27FC236}">
                <a16:creationId xmlns:a16="http://schemas.microsoft.com/office/drawing/2014/main" id="{CA39119F-3719-672A-06C1-235A8ED264B3}"/>
              </a:ext>
            </a:extLst>
          </p:cNvPr>
          <p:cNvSpPr/>
          <p:nvPr/>
        </p:nvSpPr>
        <p:spPr>
          <a:xfrm>
            <a:off x="1403350" y="21299396"/>
            <a:ext cx="27609415" cy="781477"/>
          </a:xfrm>
          <a:prstGeom prst="round2SameRect">
            <a:avLst>
              <a:gd name="adj1" fmla="val 33784"/>
              <a:gd name="adj2" fmla="val 0"/>
            </a:avLst>
          </a:prstGeom>
          <a:solidFill>
            <a:srgbClr val="22335E"/>
          </a:solidFill>
          <a:ln w="1143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/>
              <a:t>Tratamiento</a:t>
            </a:r>
            <a:r>
              <a:rPr lang="en-US" sz="4800" b="1" dirty="0"/>
              <a:t> y </a:t>
            </a:r>
            <a:r>
              <a:rPr lang="en-US" sz="4800" b="1" dirty="0" err="1"/>
              <a:t>evolución</a:t>
            </a:r>
            <a:endParaRPr lang="en-US" sz="4800" b="1" dirty="0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B4E0788A-449A-B744-271E-B32C253BADFD}"/>
              </a:ext>
            </a:extLst>
          </p:cNvPr>
          <p:cNvSpPr/>
          <p:nvPr/>
        </p:nvSpPr>
        <p:spPr>
          <a:xfrm>
            <a:off x="0" y="4426531"/>
            <a:ext cx="30240288" cy="3865110"/>
          </a:xfrm>
          <a:prstGeom prst="rect">
            <a:avLst/>
          </a:prstGeom>
          <a:solidFill>
            <a:srgbClr val="D5FFF4"/>
          </a:solidFill>
          <a:ln>
            <a:noFill/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Google Shape;129;p25">
            <a:extLst>
              <a:ext uri="{FF2B5EF4-FFF2-40B4-BE49-F238E27FC236}">
                <a16:creationId xmlns:a16="http://schemas.microsoft.com/office/drawing/2014/main" id="{B4E48249-C845-BD1A-663B-14675946B557}"/>
              </a:ext>
            </a:extLst>
          </p:cNvPr>
          <p:cNvSpPr txBox="1"/>
          <p:nvPr/>
        </p:nvSpPr>
        <p:spPr>
          <a:xfrm>
            <a:off x="1042453" y="6425903"/>
            <a:ext cx="28195824" cy="2255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3153" tIns="201577" rIns="403153" bIns="201577" anchor="t" anchorCtr="0">
            <a:noAutofit/>
          </a:bodyPr>
          <a:lstStyle/>
          <a:p>
            <a:pPr>
              <a:buClr>
                <a:srgbClr val="FFFFFF"/>
              </a:buClr>
              <a:buSzPts val="3600"/>
            </a:pPr>
            <a:r>
              <a:rPr lang="en-US" sz="3600" b="1" dirty="0">
                <a:solidFill>
                  <a:srgbClr val="003364"/>
                </a:solidFill>
              </a:rPr>
              <a:t>Autor Primero Primero, Autor Segundo </a:t>
            </a:r>
            <a:r>
              <a:rPr lang="en-US" sz="3600" b="1" dirty="0" err="1">
                <a:solidFill>
                  <a:srgbClr val="003364"/>
                </a:solidFill>
              </a:rPr>
              <a:t>Segundo</a:t>
            </a:r>
            <a:endParaRPr lang="en-US" sz="3600" b="1" dirty="0">
              <a:solidFill>
                <a:srgbClr val="003364"/>
              </a:solidFill>
            </a:endParaRPr>
          </a:p>
          <a:p>
            <a:pPr>
              <a:buClr>
                <a:srgbClr val="FFFFFF"/>
              </a:buClr>
              <a:buSzPts val="3600"/>
            </a:pPr>
            <a:r>
              <a:rPr lang="en-US" sz="3200" dirty="0" err="1">
                <a:solidFill>
                  <a:srgbClr val="003364"/>
                </a:solidFill>
              </a:rPr>
              <a:t>Filiación</a:t>
            </a:r>
            <a:endParaRPr sz="3200" dirty="0">
              <a:solidFill>
                <a:srgbClr val="003364"/>
              </a:solidFill>
            </a:endParaRPr>
          </a:p>
        </p:txBody>
      </p:sp>
      <p:sp>
        <p:nvSpPr>
          <p:cNvPr id="28" name="Google Shape;131;p25">
            <a:extLst>
              <a:ext uri="{FF2B5EF4-FFF2-40B4-BE49-F238E27FC236}">
                <a16:creationId xmlns:a16="http://schemas.microsoft.com/office/drawing/2014/main" id="{BFCBE76D-269E-70BA-D5D3-62F508FDFBB4}"/>
              </a:ext>
            </a:extLst>
          </p:cNvPr>
          <p:cNvSpPr txBox="1"/>
          <p:nvPr/>
        </p:nvSpPr>
        <p:spPr>
          <a:xfrm>
            <a:off x="658746" y="4567414"/>
            <a:ext cx="28963238" cy="1453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34967" tIns="201577" rIns="634967" bIns="201577" anchor="ctr" anchorCtr="0">
            <a:noAutofit/>
          </a:bodyPr>
          <a:lstStyle/>
          <a:p>
            <a:pPr>
              <a:buClr>
                <a:srgbClr val="FFFFFF"/>
              </a:buClr>
              <a:buSzPts val="9100"/>
            </a:pPr>
            <a:r>
              <a:rPr lang="en-US" sz="7200" b="1" dirty="0" err="1">
                <a:solidFill>
                  <a:srgbClr val="003364"/>
                </a:solidFill>
              </a:rPr>
              <a:t>TÍTULO</a:t>
            </a:r>
            <a:endParaRPr sz="7200" dirty="0">
              <a:solidFill>
                <a:srgbClr val="003364"/>
              </a:solidFill>
            </a:endParaRPr>
          </a:p>
        </p:txBody>
      </p:sp>
      <p:sp>
        <p:nvSpPr>
          <p:cNvPr id="30" name="Rectangle 86">
            <a:extLst>
              <a:ext uri="{FF2B5EF4-FFF2-40B4-BE49-F238E27FC236}">
                <a16:creationId xmlns:a16="http://schemas.microsoft.com/office/drawing/2014/main" id="{EB680204-08F7-C000-5E7E-215A9A8AE3BF}"/>
              </a:ext>
            </a:extLst>
          </p:cNvPr>
          <p:cNvSpPr/>
          <p:nvPr/>
        </p:nvSpPr>
        <p:spPr>
          <a:xfrm>
            <a:off x="0" y="8198890"/>
            <a:ext cx="30240288" cy="133200"/>
          </a:xfrm>
          <a:prstGeom prst="rect">
            <a:avLst/>
          </a:prstGeom>
          <a:solidFill>
            <a:srgbClr val="01556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Google Shape;146;p25">
            <a:extLst>
              <a:ext uri="{FF2B5EF4-FFF2-40B4-BE49-F238E27FC236}">
                <a16:creationId xmlns:a16="http://schemas.microsoft.com/office/drawing/2014/main" id="{5DADB9AE-B191-4708-D227-B2D9A3182191}"/>
              </a:ext>
            </a:extLst>
          </p:cNvPr>
          <p:cNvSpPr/>
          <p:nvPr/>
        </p:nvSpPr>
        <p:spPr>
          <a:xfrm>
            <a:off x="9945280" y="39209458"/>
            <a:ext cx="10349728" cy="739266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426577" tIns="213289" rIns="426577" bIns="213289" anchor="ctr" anchorCtr="0">
            <a:noAutofit/>
          </a:bodyPr>
          <a:lstStyle/>
          <a:p>
            <a:endParaRPr sz="7932">
              <a:solidFill>
                <a:schemeClr val="dk1"/>
              </a:solidFill>
            </a:endParaRPr>
          </a:p>
        </p:txBody>
      </p:sp>
      <p:sp>
        <p:nvSpPr>
          <p:cNvPr id="128" name="Google Shape;139;p25">
            <a:extLst>
              <a:ext uri="{FF2B5EF4-FFF2-40B4-BE49-F238E27FC236}">
                <a16:creationId xmlns:a16="http://schemas.microsoft.com/office/drawing/2014/main" id="{0808EE91-7D7E-8300-589F-14786F262384}"/>
              </a:ext>
            </a:extLst>
          </p:cNvPr>
          <p:cNvSpPr txBox="1"/>
          <p:nvPr/>
        </p:nvSpPr>
        <p:spPr>
          <a:xfrm>
            <a:off x="1449346" y="35083679"/>
            <a:ext cx="27612000" cy="3751200"/>
          </a:xfrm>
          <a:prstGeom prst="rect">
            <a:avLst/>
          </a:prstGeom>
          <a:solidFill>
            <a:srgbClr val="D5FFF4"/>
          </a:solidFill>
          <a:ln>
            <a:solidFill>
              <a:srgbClr val="016887"/>
            </a:solidFill>
          </a:ln>
        </p:spPr>
        <p:txBody>
          <a:bodyPr spcFirstLastPara="1" wrap="square" lIns="68400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endParaRPr lang="es-ES" sz="2800" i="0" dirty="0">
              <a:solidFill>
                <a:schemeClr val="tx2">
                  <a:lumMod val="75000"/>
                </a:schemeClr>
              </a:solidFill>
              <a:effectLst/>
              <a:latin typeface="+mn-lt"/>
            </a:endParaRPr>
          </a:p>
          <a:p>
            <a:pPr>
              <a:buClr>
                <a:schemeClr val="dk1"/>
              </a:buClr>
              <a:buSzPts val="4000"/>
            </a:pPr>
            <a:endParaRPr lang="es-ES" sz="28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>
              <a:buClr>
                <a:schemeClr val="dk1"/>
              </a:buClr>
              <a:buSzPts val="4000"/>
            </a:pPr>
            <a:r>
              <a:rPr lang="es-ES" sz="2800" i="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</a:rPr>
              <a:t>Su texto aquí</a:t>
            </a:r>
          </a:p>
          <a:p>
            <a:pPr>
              <a:buClr>
                <a:schemeClr val="dk1"/>
              </a:buClr>
              <a:buSzPts val="4000"/>
            </a:pPr>
            <a:endParaRPr lang="es-ES" sz="28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>
              <a:buClr>
                <a:schemeClr val="dk1"/>
              </a:buClr>
              <a:buSzPts val="4000"/>
            </a:pPr>
            <a:endParaRPr lang="es-ES" sz="28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>
              <a:buClr>
                <a:schemeClr val="dk1"/>
              </a:buClr>
              <a:buSzPts val="4000"/>
            </a:pPr>
            <a:endParaRPr lang="es-ES" sz="28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30" name="Google Shape;139;p25">
            <a:extLst>
              <a:ext uri="{FF2B5EF4-FFF2-40B4-BE49-F238E27FC236}">
                <a16:creationId xmlns:a16="http://schemas.microsoft.com/office/drawing/2014/main" id="{B4A1E1CF-CA6B-2F71-7942-B8BE4CA539E0}"/>
              </a:ext>
            </a:extLst>
          </p:cNvPr>
          <p:cNvSpPr txBox="1"/>
          <p:nvPr/>
        </p:nvSpPr>
        <p:spPr>
          <a:xfrm>
            <a:off x="1449346" y="39579091"/>
            <a:ext cx="27612000" cy="1194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400" b="1" dirty="0">
                <a:solidFill>
                  <a:srgbClr val="016887"/>
                </a:solidFill>
                <a:latin typeface="+mn-lt"/>
              </a:rPr>
              <a:t>Bibliografía: </a:t>
            </a:r>
          </a:p>
          <a:p>
            <a:pPr>
              <a:buClr>
                <a:schemeClr val="dk1"/>
              </a:buClr>
              <a:buSzPts val="4000"/>
            </a:pPr>
            <a:r>
              <a:rPr lang="es-ES" sz="2400" dirty="0">
                <a:solidFill>
                  <a:srgbClr val="016887"/>
                </a:solidFill>
                <a:latin typeface="+mn-lt"/>
              </a:rPr>
              <a:t>1.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Lorem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ipsum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dolor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sit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amet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,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consectetur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adipiscing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elit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. </a:t>
            </a:r>
            <a:r>
              <a:rPr lang="es-ES" sz="2400" dirty="0">
                <a:solidFill>
                  <a:srgbClr val="016887"/>
                </a:solidFill>
                <a:latin typeface="+mn-lt"/>
              </a:rPr>
              <a:t>2.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Lorem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ipsum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dolor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sit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amet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,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consectetur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adipiscing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elit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. </a:t>
            </a:r>
            <a:r>
              <a:rPr lang="es-ES" sz="2400" dirty="0">
                <a:solidFill>
                  <a:srgbClr val="016887"/>
                </a:solidFill>
                <a:latin typeface="+mn-lt"/>
              </a:rPr>
              <a:t>3.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Lorem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ipsum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dolor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sit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amet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,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consectetur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adipiscing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969696"/>
                </a:solidFill>
                <a:latin typeface="+mn-lt"/>
              </a:rPr>
              <a:t>elit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. </a:t>
            </a:r>
          </a:p>
          <a:p>
            <a:pPr>
              <a:buClr>
                <a:schemeClr val="dk1"/>
              </a:buClr>
              <a:buSzPts val="4000"/>
            </a:pPr>
            <a:r>
              <a:rPr lang="es-ES" sz="2400" dirty="0">
                <a:solidFill>
                  <a:srgbClr val="969696"/>
                </a:solidFill>
                <a:latin typeface="+mn-lt"/>
              </a:rPr>
              <a:t> </a:t>
            </a:r>
          </a:p>
        </p:txBody>
      </p:sp>
      <p:sp>
        <p:nvSpPr>
          <p:cNvPr id="132" name="Round Same Side Corner Rectangle 10">
            <a:extLst>
              <a:ext uri="{FF2B5EF4-FFF2-40B4-BE49-F238E27FC236}">
                <a16:creationId xmlns:a16="http://schemas.microsoft.com/office/drawing/2014/main" id="{B7DE3D7B-CE00-1856-3CB3-338A50393AB3}"/>
              </a:ext>
            </a:extLst>
          </p:cNvPr>
          <p:cNvSpPr/>
          <p:nvPr/>
        </p:nvSpPr>
        <p:spPr>
          <a:xfrm>
            <a:off x="1485716" y="34807045"/>
            <a:ext cx="27609415" cy="781477"/>
          </a:xfrm>
          <a:prstGeom prst="round2SameRect">
            <a:avLst>
              <a:gd name="adj1" fmla="val 33784"/>
              <a:gd name="adj2" fmla="val 0"/>
            </a:avLst>
          </a:prstGeom>
          <a:solidFill>
            <a:srgbClr val="22335E"/>
          </a:solidFill>
          <a:ln w="1143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/>
              <a:t>Conclusiones</a:t>
            </a:r>
            <a:endParaRPr lang="en-US" sz="4800" b="1" dirty="0"/>
          </a:p>
        </p:txBody>
      </p:sp>
      <p:pic>
        <p:nvPicPr>
          <p:cNvPr id="129" name="Imagen 128" descr="Una caricatura de una persona&#10;&#10;El contenido generado por IA puede ser incorrecto.">
            <a:extLst>
              <a:ext uri="{FF2B5EF4-FFF2-40B4-BE49-F238E27FC236}">
                <a16:creationId xmlns:a16="http://schemas.microsoft.com/office/drawing/2014/main" id="{9DD492D3-C8CC-56A7-6E30-E0F8761D0F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5632" y="25932136"/>
            <a:ext cx="6994024" cy="7583267"/>
          </a:xfrm>
          <a:prstGeom prst="rect">
            <a:avLst/>
          </a:prstGeom>
        </p:spPr>
      </p:pic>
      <p:pic>
        <p:nvPicPr>
          <p:cNvPr id="133" name="Imagen 132" descr="Imagen que contiene cuarto, señal&#10;&#10;El contenido generado por IA puede ser incorrecto.">
            <a:extLst>
              <a:ext uri="{FF2B5EF4-FFF2-40B4-BE49-F238E27FC236}">
                <a16:creationId xmlns:a16="http://schemas.microsoft.com/office/drawing/2014/main" id="{3E5CB053-F5DA-24A8-F6F8-AE955D5BB4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78894" y="27486547"/>
            <a:ext cx="7973381" cy="6069294"/>
          </a:xfrm>
          <a:prstGeom prst="rect">
            <a:avLst/>
          </a:prstGeom>
        </p:spPr>
      </p:pic>
      <p:pic>
        <p:nvPicPr>
          <p:cNvPr id="135" name="Imagen 134" descr="Icono&#10;&#10;El contenido generado por IA puede ser incorrecto.">
            <a:extLst>
              <a:ext uri="{FF2B5EF4-FFF2-40B4-BE49-F238E27FC236}">
                <a16:creationId xmlns:a16="http://schemas.microsoft.com/office/drawing/2014/main" id="{944AB062-B1C6-E00B-53AB-61CF47D075A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575324" y="26040184"/>
            <a:ext cx="6025734" cy="7475220"/>
          </a:xfrm>
          <a:prstGeom prst="rect">
            <a:avLst/>
          </a:prstGeom>
        </p:spPr>
      </p:pic>
      <p:sp>
        <p:nvSpPr>
          <p:cNvPr id="136" name="Google Shape;139;p25">
            <a:extLst>
              <a:ext uri="{FF2B5EF4-FFF2-40B4-BE49-F238E27FC236}">
                <a16:creationId xmlns:a16="http://schemas.microsoft.com/office/drawing/2014/main" id="{C09FF312-BEFD-5682-7AAA-FAEDE4431B34}"/>
              </a:ext>
            </a:extLst>
          </p:cNvPr>
          <p:cNvSpPr txBox="1"/>
          <p:nvPr/>
        </p:nvSpPr>
        <p:spPr>
          <a:xfrm>
            <a:off x="23459484" y="33670964"/>
            <a:ext cx="5553282" cy="455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5320" tIns="42648" rIns="85320" bIns="42648" anchor="t" anchorCtr="0">
            <a:spAutoFit/>
          </a:bodyPr>
          <a:lstStyle/>
          <a:p>
            <a:pPr>
              <a:buClr>
                <a:schemeClr val="dk1"/>
              </a:buClr>
              <a:buSzPts val="4000"/>
            </a:pPr>
            <a:r>
              <a:rPr lang="es-ES" sz="2400" b="1" dirty="0">
                <a:solidFill>
                  <a:srgbClr val="016887"/>
                </a:solidFill>
                <a:latin typeface="+mn-lt"/>
              </a:rPr>
              <a:t>Figura 3. </a:t>
            </a:r>
            <a:r>
              <a:rPr lang="es-ES" sz="2400" dirty="0">
                <a:solidFill>
                  <a:srgbClr val="969696"/>
                </a:solidFill>
                <a:latin typeface="+mn-lt"/>
              </a:rPr>
              <a:t>Explicación de la figura 3</a:t>
            </a:r>
          </a:p>
        </p:txBody>
      </p:sp>
      <p:pic>
        <p:nvPicPr>
          <p:cNvPr id="141" name="Imagen 140" descr="Imagen que contiene pez&#10;&#10;El contenido generado por IA puede ser incorrecto.">
            <a:extLst>
              <a:ext uri="{FF2B5EF4-FFF2-40B4-BE49-F238E27FC236}">
                <a16:creationId xmlns:a16="http://schemas.microsoft.com/office/drawing/2014/main" id="{1B0925A5-54EF-E7E3-28A4-7BC46E9AD4C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95769" y="-59468"/>
            <a:ext cx="31546626" cy="4485777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83DED4B-CBF4-9DF6-C462-979ADB9D14D0}"/>
              </a:ext>
            </a:extLst>
          </p:cNvPr>
          <p:cNvSpPr txBox="1"/>
          <p:nvPr/>
        </p:nvSpPr>
        <p:spPr>
          <a:xfrm>
            <a:off x="1280883" y="24145946"/>
            <a:ext cx="27948925" cy="1323439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s-ES" sz="4000" b="0" i="0" dirty="0">
                <a:solidFill>
                  <a:schemeClr val="bg1"/>
                </a:solidFill>
                <a:effectLst/>
                <a:latin typeface="Graphik Regular" panose="020B0503030202060203" pitchFamily="34" charset="0"/>
              </a:rPr>
              <a:t>Con el fin de facilitar la elaboración del póster</a:t>
            </a:r>
            <a:r>
              <a:rPr lang="es-ES" sz="4000" dirty="0">
                <a:solidFill>
                  <a:schemeClr val="bg1"/>
                </a:solidFill>
                <a:latin typeface="Graphik Regular" panose="020B0503030202060203" pitchFamily="34" charset="0"/>
              </a:rPr>
              <a:t>, e</a:t>
            </a:r>
            <a:r>
              <a:rPr lang="es-ES" sz="4000" b="0" i="0" dirty="0">
                <a:solidFill>
                  <a:schemeClr val="bg1"/>
                </a:solidFill>
                <a:effectLst/>
                <a:latin typeface="Graphik Regular" panose="020B0503030202060203" pitchFamily="34" charset="0"/>
              </a:rPr>
              <a:t>sta plantilla debe servir como orientación. </a:t>
            </a:r>
          </a:p>
          <a:p>
            <a:pPr algn="ctr">
              <a:buNone/>
            </a:pPr>
            <a:r>
              <a:rPr lang="es-ES" sz="4000" b="0" i="0" dirty="0">
                <a:solidFill>
                  <a:schemeClr val="bg1"/>
                </a:solidFill>
                <a:effectLst/>
                <a:latin typeface="Graphik Regular" panose="020B0503030202060203" pitchFamily="34" charset="0"/>
              </a:rPr>
              <a:t>Queda permitido variar la composición de la plantilla, así como la inclusión de gráficos, figuras, fotografías, etc.</a:t>
            </a:r>
            <a:endParaRPr lang="es-ES" sz="4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"/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plantilla_ixseom">
  <a:themeElements>
    <a:clrScheme name="plantilla_ixse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OSTER Mulltimedi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</TotalTime>
  <Words>136</Words>
  <Application>Microsoft Office PowerPoint</Application>
  <PresentationFormat>Personalizado</PresentationFormat>
  <Paragraphs>25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Graphik Regular</vt:lpstr>
      <vt:lpstr>plantilla_ixseom</vt:lpstr>
      <vt:lpstr>POSTER Mulltimedia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 Carmen</dc:creator>
  <cp:lastModifiedBy>Mari Carmen Berbel</cp:lastModifiedBy>
  <cp:revision>10</cp:revision>
  <dcterms:modified xsi:type="dcterms:W3CDTF">2025-05-19T10:57:41Z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9A5A3928-B325-475F-B6BA-A6AE5D2E9C72</vt:lpwstr>
  </property>
  <property fmtid="{D5CDD505-2E9C-101B-9397-08002B2CF9AE}" pid="3" name="ArticulatePath">
    <vt:lpwstr>Plantilla1</vt:lpwstr>
  </property>
</Properties>
</file>