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30240288" cy="42803763"/>
  <p:notesSz cx="6858000" cy="9144000"/>
  <p:custDataLst>
    <p:tags r:id="rId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13" userDrawn="1">
          <p15:clr>
            <a:srgbClr val="000000"/>
          </p15:clr>
        </p15:guide>
        <p15:guide id="2" pos="884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FF4"/>
    <a:srgbClr val="38FFCA"/>
    <a:srgbClr val="016887"/>
    <a:srgbClr val="22335E"/>
    <a:srgbClr val="E7FFFF"/>
    <a:srgbClr val="F7FFFF"/>
    <a:srgbClr val="DBFDFB"/>
    <a:srgbClr val="D3DCDD"/>
    <a:srgbClr val="E7E9E9"/>
    <a:srgbClr val="ED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2AE7E-A617-4AFD-9F3F-A7158E41A2FC}" v="1" dt="2025-02-22T12:04:45.873"/>
    <p1510:client id="{E416C65C-B26D-4519-AFE6-6FB8B256D590}" v="2" dt="2025-02-23T08:32:53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47" autoAdjust="0"/>
  </p:normalViewPr>
  <p:slideViewPr>
    <p:cSldViewPr snapToGrid="0">
      <p:cViewPr>
        <p:scale>
          <a:sx n="15" d="100"/>
          <a:sy n="15" d="100"/>
        </p:scale>
        <p:origin x="3324" y="282"/>
      </p:cViewPr>
      <p:guideLst>
        <p:guide orient="horz" pos="13413"/>
        <p:guide pos="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3" name="Google Shape;12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24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fld id="{00000000-1234-1234-1234-123412341234}" type="slidenum">
              <a:rPr lang="en-US" sz="85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ctrTitle"/>
          </p:nvPr>
        </p:nvSpPr>
        <p:spPr>
          <a:xfrm>
            <a:off x="2268170" y="13297540"/>
            <a:ext cx="25703949" cy="9173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ubTitle" idx="1"/>
          </p:nvPr>
        </p:nvSpPr>
        <p:spPr>
          <a:xfrm>
            <a:off x="4536340" y="24254836"/>
            <a:ext cx="21167609" cy="109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None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None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None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 rot="5400000">
            <a:off x="-25295416" y="113790933"/>
            <a:ext cx="230090043" cy="24108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 rot="5400000">
            <a:off x="-73769125" y="89929456"/>
            <a:ext cx="230090043" cy="7183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5927308" y="29962635"/>
            <a:ext cx="18144173" cy="353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5927308" y="3824595"/>
            <a:ext cx="18144173" cy="25682258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5927308" y="33499893"/>
            <a:ext cx="18144173" cy="50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512016" y="1704224"/>
            <a:ext cx="9948846" cy="72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>
            <a:off x="11823112" y="1704227"/>
            <a:ext cx="16905161" cy="36531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1108128" algn="l">
              <a:spcBef>
                <a:spcPts val="2818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4091"/>
            </a:lvl1pPr>
            <a:lvl2pPr marL="853318" lvl="1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2318"/>
            </a:lvl2pPr>
            <a:lvl3pPr marL="1279977" lvl="2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3pPr>
            <a:lvl4pPr marL="1706636" lvl="3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4pPr>
            <a:lvl5pPr marL="2133295" lvl="4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8865"/>
            </a:lvl5pPr>
            <a:lvl6pPr marL="2559954" lvl="5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6pPr>
            <a:lvl7pPr marL="2986613" lvl="6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7pPr>
            <a:lvl8pPr marL="3413272" lvl="7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8pPr>
            <a:lvl9pPr marL="3839931" lvl="8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2"/>
          </p:nvPr>
        </p:nvSpPr>
        <p:spPr>
          <a:xfrm>
            <a:off x="1512016" y="8957087"/>
            <a:ext cx="9948846" cy="292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1512015" y="1714135"/>
            <a:ext cx="27216259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1512015" y="9581309"/>
            <a:ext cx="13361379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2"/>
          </p:nvPr>
        </p:nvSpPr>
        <p:spPr>
          <a:xfrm>
            <a:off x="1512015" y="13574342"/>
            <a:ext cx="13361379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3"/>
          </p:nvPr>
        </p:nvSpPr>
        <p:spPr>
          <a:xfrm>
            <a:off x="15361648" y="9581309"/>
            <a:ext cx="13366627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4"/>
          </p:nvPr>
        </p:nvSpPr>
        <p:spPr>
          <a:xfrm>
            <a:off x="15361648" y="13574342"/>
            <a:ext cx="13366627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5360304" y="62917571"/>
            <a:ext cx="47969705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53834013" y="62917571"/>
            <a:ext cx="47969708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 rot="5400000">
            <a:off x="7065054" y="16573890"/>
            <a:ext cx="36522229" cy="680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 rot="5400000">
            <a:off x="-6613595" y="9840493"/>
            <a:ext cx="36522229" cy="20269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2388774" y="27505385"/>
            <a:ext cx="25704245" cy="8501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637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2388774" y="18142064"/>
            <a:ext cx="25704245" cy="936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8865">
                <a:solidFill>
                  <a:srgbClr val="888888"/>
                </a:solidFill>
              </a:defRPr>
            </a:lvl1pPr>
            <a:lvl2pPr marL="853318" lvl="1" indent="-213330" algn="l">
              <a:spcBef>
                <a:spcPts val="1586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7932">
                <a:solidFill>
                  <a:srgbClr val="888888"/>
                </a:solidFill>
              </a:defRPr>
            </a:lvl2pPr>
            <a:lvl3pPr marL="1279977" lvl="2" indent="-213330" algn="l">
              <a:spcBef>
                <a:spcPts val="1418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092">
                <a:solidFill>
                  <a:srgbClr val="888888"/>
                </a:solidFill>
              </a:defRPr>
            </a:lvl3pPr>
            <a:lvl4pPr marL="1706636" lvl="3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4pPr>
            <a:lvl5pPr marL="2133295" lvl="4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5pPr>
            <a:lvl6pPr marL="2559954" lvl="5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6pPr>
            <a:lvl7pPr marL="2986613" lvl="6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7pPr>
            <a:lvl8pPr marL="3413272" lvl="7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8pPr>
            <a:lvl9pPr marL="3839931" lvl="8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ctrTitle"/>
          </p:nvPr>
        </p:nvSpPr>
        <p:spPr>
          <a:xfrm>
            <a:off x="2268022" y="13296912"/>
            <a:ext cx="25704245" cy="917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 txBox="1">
            <a:spLocks noGrp="1"/>
          </p:cNvSpPr>
          <p:nvPr>
            <p:ph type="subTitle" idx="1"/>
          </p:nvPr>
        </p:nvSpPr>
        <p:spPr>
          <a:xfrm>
            <a:off x="4536044" y="24255466"/>
            <a:ext cx="21168202" cy="1093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ctr">
              <a:spcBef>
                <a:spcPts val="2818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464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109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927464" y="29962320"/>
            <a:ext cx="18143876" cy="353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>
            <a:spLocks noGrp="1"/>
          </p:cNvSpPr>
          <p:nvPr>
            <p:ph type="pic" idx="2"/>
          </p:nvPr>
        </p:nvSpPr>
        <p:spPr>
          <a:xfrm>
            <a:off x="5927464" y="3824910"/>
            <a:ext cx="18143876" cy="25681315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927464" y="33499418"/>
            <a:ext cx="18143876" cy="5023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512608" y="1704853"/>
            <a:ext cx="9948242" cy="72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11823817" y="1704853"/>
            <a:ext cx="16903865" cy="3653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402956" algn="l" rtl="0"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9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1512608" y="8956770"/>
            <a:ext cx="9948242" cy="2927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512608" y="9581149"/>
            <a:ext cx="13360127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1512608" y="13574343"/>
            <a:ext cx="13360127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15361629" y="9581149"/>
            <a:ext cx="13366053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4"/>
          </p:nvPr>
        </p:nvSpPr>
        <p:spPr>
          <a:xfrm>
            <a:off x="15361629" y="13574343"/>
            <a:ext cx="13366053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13536425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15191256" y="9986916"/>
            <a:ext cx="13536426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388172" y="27505697"/>
            <a:ext cx="25705430" cy="850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33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388172" y="18141587"/>
            <a:ext cx="25705430" cy="9364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30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ángulo 138">
            <a:extLst>
              <a:ext uri="{FF2B5EF4-FFF2-40B4-BE49-F238E27FC236}">
                <a16:creationId xmlns:a16="http://schemas.microsoft.com/office/drawing/2014/main" id="{31D22930-38C4-C733-2C09-DBAE8EF00955}"/>
              </a:ext>
            </a:extLst>
          </p:cNvPr>
          <p:cNvSpPr/>
          <p:nvPr/>
        </p:nvSpPr>
        <p:spPr>
          <a:xfrm>
            <a:off x="21378895" y="25654307"/>
            <a:ext cx="8243090" cy="78610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2586F4BF-AA2C-39F7-E807-DBA75E4A4DE1}"/>
              </a:ext>
            </a:extLst>
          </p:cNvPr>
          <p:cNvSpPr/>
          <p:nvPr/>
        </p:nvSpPr>
        <p:spPr>
          <a:xfrm>
            <a:off x="11554955" y="25654308"/>
            <a:ext cx="9429353" cy="78610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Rectángulo 136">
            <a:extLst>
              <a:ext uri="{FF2B5EF4-FFF2-40B4-BE49-F238E27FC236}">
                <a16:creationId xmlns:a16="http://schemas.microsoft.com/office/drawing/2014/main" id="{29F368E2-4F7C-E31E-9B5F-CA540F1C1EA3}"/>
              </a:ext>
            </a:extLst>
          </p:cNvPr>
          <p:cNvSpPr/>
          <p:nvPr/>
        </p:nvSpPr>
        <p:spPr>
          <a:xfrm>
            <a:off x="1413346" y="25654309"/>
            <a:ext cx="9747023" cy="78610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Google Shape;139;p25">
            <a:extLst>
              <a:ext uri="{FF2B5EF4-FFF2-40B4-BE49-F238E27FC236}">
                <a16:creationId xmlns:a16="http://schemas.microsoft.com/office/drawing/2014/main" id="{FA770320-57ED-CE94-44E9-49AA9AF1634D}"/>
              </a:ext>
            </a:extLst>
          </p:cNvPr>
          <p:cNvSpPr txBox="1"/>
          <p:nvPr/>
        </p:nvSpPr>
        <p:spPr>
          <a:xfrm>
            <a:off x="1355385" y="33751846"/>
            <a:ext cx="13156401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1.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1</a:t>
            </a:r>
          </a:p>
        </p:txBody>
      </p:sp>
      <p:sp>
        <p:nvSpPr>
          <p:cNvPr id="21" name="Google Shape;139;p25">
            <a:extLst>
              <a:ext uri="{FF2B5EF4-FFF2-40B4-BE49-F238E27FC236}">
                <a16:creationId xmlns:a16="http://schemas.microsoft.com/office/drawing/2014/main" id="{AF1EE08C-65D3-2338-C16F-302BED355761}"/>
              </a:ext>
            </a:extLst>
          </p:cNvPr>
          <p:cNvSpPr txBox="1"/>
          <p:nvPr/>
        </p:nvSpPr>
        <p:spPr>
          <a:xfrm>
            <a:off x="14259335" y="33711405"/>
            <a:ext cx="13156401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2.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2</a:t>
            </a:r>
          </a:p>
        </p:txBody>
      </p:sp>
      <p:sp>
        <p:nvSpPr>
          <p:cNvPr id="2" name="Google Shape;139;p25">
            <a:extLst>
              <a:ext uri="{FF2B5EF4-FFF2-40B4-BE49-F238E27FC236}">
                <a16:creationId xmlns:a16="http://schemas.microsoft.com/office/drawing/2014/main" id="{87EA0977-EE3D-43E1-10EC-BA019F09EEC9}"/>
              </a:ext>
            </a:extLst>
          </p:cNvPr>
          <p:cNvSpPr txBox="1"/>
          <p:nvPr/>
        </p:nvSpPr>
        <p:spPr>
          <a:xfrm>
            <a:off x="1403350" y="22261149"/>
            <a:ext cx="27609416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Round Same Side Corner Rectangle 10">
            <a:extLst>
              <a:ext uri="{FF2B5EF4-FFF2-40B4-BE49-F238E27FC236}">
                <a16:creationId xmlns:a16="http://schemas.microsoft.com/office/drawing/2014/main" id="{6159587E-BBFA-2E2B-043A-51DA91F61DDC}"/>
              </a:ext>
            </a:extLst>
          </p:cNvPr>
          <p:cNvSpPr/>
          <p:nvPr/>
        </p:nvSpPr>
        <p:spPr>
          <a:xfrm>
            <a:off x="1480159" y="9517316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Introducción</a:t>
            </a:r>
            <a:endParaRPr lang="en-US" sz="4800" b="1" dirty="0"/>
          </a:p>
        </p:txBody>
      </p:sp>
      <p:sp>
        <p:nvSpPr>
          <p:cNvPr id="6" name="Google Shape;139;p25">
            <a:extLst>
              <a:ext uri="{FF2B5EF4-FFF2-40B4-BE49-F238E27FC236}">
                <a16:creationId xmlns:a16="http://schemas.microsoft.com/office/drawing/2014/main" id="{A6EF8D72-7F6B-C5F3-54D2-A8B87131AEA4}"/>
              </a:ext>
            </a:extLst>
          </p:cNvPr>
          <p:cNvSpPr txBox="1"/>
          <p:nvPr/>
        </p:nvSpPr>
        <p:spPr>
          <a:xfrm>
            <a:off x="1413346" y="10431447"/>
            <a:ext cx="27051857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Round Same Side Corner Rectangle 10">
            <a:extLst>
              <a:ext uri="{FF2B5EF4-FFF2-40B4-BE49-F238E27FC236}">
                <a16:creationId xmlns:a16="http://schemas.microsoft.com/office/drawing/2014/main" id="{61B381C3-EB70-4F13-1E40-26B877DA3594}"/>
              </a:ext>
            </a:extLst>
          </p:cNvPr>
          <p:cNvSpPr/>
          <p:nvPr/>
        </p:nvSpPr>
        <p:spPr>
          <a:xfrm>
            <a:off x="1355385" y="13374960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Anamnesis</a:t>
            </a:r>
          </a:p>
        </p:txBody>
      </p:sp>
      <p:sp>
        <p:nvSpPr>
          <p:cNvPr id="15" name="Google Shape;139;p25">
            <a:extLst>
              <a:ext uri="{FF2B5EF4-FFF2-40B4-BE49-F238E27FC236}">
                <a16:creationId xmlns:a16="http://schemas.microsoft.com/office/drawing/2014/main" id="{8C8DFC18-3417-2E8A-3F36-C6FAE847881E}"/>
              </a:ext>
            </a:extLst>
          </p:cNvPr>
          <p:cNvSpPr txBox="1"/>
          <p:nvPr/>
        </p:nvSpPr>
        <p:spPr>
          <a:xfrm>
            <a:off x="1355385" y="14341548"/>
            <a:ext cx="27051857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" name="Round Same Side Corner Rectangle 10">
            <a:extLst>
              <a:ext uri="{FF2B5EF4-FFF2-40B4-BE49-F238E27FC236}">
                <a16:creationId xmlns:a16="http://schemas.microsoft.com/office/drawing/2014/main" id="{3F53FA3A-CACE-B9C2-3246-EA9BB38E3087}"/>
              </a:ext>
            </a:extLst>
          </p:cNvPr>
          <p:cNvSpPr/>
          <p:nvPr/>
        </p:nvSpPr>
        <p:spPr>
          <a:xfrm>
            <a:off x="1315436" y="17231255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Exploración</a:t>
            </a:r>
            <a:r>
              <a:rPr lang="en-US" sz="4800" b="1" dirty="0"/>
              <a:t> y </a:t>
            </a:r>
            <a:r>
              <a:rPr lang="en-US" sz="4800" b="1" dirty="0" err="1"/>
              <a:t>diagnóstico</a:t>
            </a:r>
            <a:endParaRPr lang="en-US" sz="4800" b="1" dirty="0"/>
          </a:p>
        </p:txBody>
      </p:sp>
      <p:sp>
        <p:nvSpPr>
          <p:cNvPr id="18" name="Google Shape;139;p25">
            <a:extLst>
              <a:ext uri="{FF2B5EF4-FFF2-40B4-BE49-F238E27FC236}">
                <a16:creationId xmlns:a16="http://schemas.microsoft.com/office/drawing/2014/main" id="{C09319BD-26BE-0200-C446-80F7CA224EB2}"/>
              </a:ext>
            </a:extLst>
          </p:cNvPr>
          <p:cNvSpPr txBox="1"/>
          <p:nvPr/>
        </p:nvSpPr>
        <p:spPr>
          <a:xfrm>
            <a:off x="1315436" y="18197843"/>
            <a:ext cx="27051857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" name="Round Same Side Corner Rectangle 10">
            <a:extLst>
              <a:ext uri="{FF2B5EF4-FFF2-40B4-BE49-F238E27FC236}">
                <a16:creationId xmlns:a16="http://schemas.microsoft.com/office/drawing/2014/main" id="{CA39119F-3719-672A-06C1-235A8ED264B3}"/>
              </a:ext>
            </a:extLst>
          </p:cNvPr>
          <p:cNvSpPr/>
          <p:nvPr/>
        </p:nvSpPr>
        <p:spPr>
          <a:xfrm>
            <a:off x="1403350" y="21299396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Tratamiento</a:t>
            </a:r>
            <a:r>
              <a:rPr lang="en-US" sz="4800" b="1" dirty="0"/>
              <a:t> y </a:t>
            </a:r>
            <a:r>
              <a:rPr lang="en-US" sz="4800" b="1" dirty="0" err="1"/>
              <a:t>evolución</a:t>
            </a:r>
            <a:endParaRPr lang="en-US" sz="4800" b="1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B4E0788A-449A-B744-271E-B32C253BADFD}"/>
              </a:ext>
            </a:extLst>
          </p:cNvPr>
          <p:cNvSpPr/>
          <p:nvPr/>
        </p:nvSpPr>
        <p:spPr>
          <a:xfrm>
            <a:off x="0" y="4426531"/>
            <a:ext cx="30240288" cy="3865110"/>
          </a:xfrm>
          <a:prstGeom prst="rect">
            <a:avLst/>
          </a:prstGeom>
          <a:solidFill>
            <a:srgbClr val="D5FFF4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Google Shape;129;p25">
            <a:extLst>
              <a:ext uri="{FF2B5EF4-FFF2-40B4-BE49-F238E27FC236}">
                <a16:creationId xmlns:a16="http://schemas.microsoft.com/office/drawing/2014/main" id="{B4E48249-C845-BD1A-663B-14675946B557}"/>
              </a:ext>
            </a:extLst>
          </p:cNvPr>
          <p:cNvSpPr txBox="1"/>
          <p:nvPr/>
        </p:nvSpPr>
        <p:spPr>
          <a:xfrm>
            <a:off x="1042453" y="6425903"/>
            <a:ext cx="28195824" cy="2255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3153" tIns="201577" rIns="403153" bIns="201577" anchor="t" anchorCtr="0">
            <a:noAutofit/>
          </a:bodyPr>
          <a:lstStyle/>
          <a:p>
            <a:pPr>
              <a:buClr>
                <a:srgbClr val="FFFFFF"/>
              </a:buClr>
              <a:buSzPts val="3600"/>
            </a:pPr>
            <a:r>
              <a:rPr lang="en-US" sz="3600" b="1" dirty="0">
                <a:solidFill>
                  <a:srgbClr val="003364"/>
                </a:solidFill>
              </a:rPr>
              <a:t>Autor Primero Primero, Autor Segundo </a:t>
            </a:r>
            <a:r>
              <a:rPr lang="en-US" sz="3600" b="1" dirty="0" err="1">
                <a:solidFill>
                  <a:srgbClr val="003364"/>
                </a:solidFill>
              </a:rPr>
              <a:t>Segundo</a:t>
            </a:r>
            <a:endParaRPr lang="en-US" sz="3600" b="1" dirty="0">
              <a:solidFill>
                <a:srgbClr val="003364"/>
              </a:solidFill>
            </a:endParaRPr>
          </a:p>
          <a:p>
            <a:pPr>
              <a:buClr>
                <a:srgbClr val="FFFFFF"/>
              </a:buClr>
              <a:buSzPts val="3600"/>
            </a:pPr>
            <a:r>
              <a:rPr lang="en-US" sz="3200" dirty="0" err="1">
                <a:solidFill>
                  <a:srgbClr val="003364"/>
                </a:solidFill>
              </a:rPr>
              <a:t>Filiación</a:t>
            </a:r>
            <a:endParaRPr sz="3200" dirty="0">
              <a:solidFill>
                <a:srgbClr val="003364"/>
              </a:solidFill>
            </a:endParaRPr>
          </a:p>
        </p:txBody>
      </p:sp>
      <p:sp>
        <p:nvSpPr>
          <p:cNvPr id="28" name="Google Shape;131;p25">
            <a:extLst>
              <a:ext uri="{FF2B5EF4-FFF2-40B4-BE49-F238E27FC236}">
                <a16:creationId xmlns:a16="http://schemas.microsoft.com/office/drawing/2014/main" id="{BFCBE76D-269E-70BA-D5D3-62F508FDFBB4}"/>
              </a:ext>
            </a:extLst>
          </p:cNvPr>
          <p:cNvSpPr txBox="1"/>
          <p:nvPr/>
        </p:nvSpPr>
        <p:spPr>
          <a:xfrm>
            <a:off x="658746" y="4567414"/>
            <a:ext cx="28963238" cy="145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4967" tIns="201577" rIns="634967" bIns="201577" anchor="ctr" anchorCtr="0">
            <a:noAutofit/>
          </a:bodyPr>
          <a:lstStyle/>
          <a:p>
            <a:pPr>
              <a:buClr>
                <a:srgbClr val="FFFFFF"/>
              </a:buClr>
              <a:buSzPts val="9100"/>
            </a:pPr>
            <a:r>
              <a:rPr lang="en-US" sz="7200" b="1" dirty="0" err="1">
                <a:solidFill>
                  <a:srgbClr val="003364"/>
                </a:solidFill>
              </a:rPr>
              <a:t>TÍTULO</a:t>
            </a:r>
            <a:endParaRPr sz="7200" dirty="0">
              <a:solidFill>
                <a:srgbClr val="003364"/>
              </a:solidFill>
            </a:endParaRPr>
          </a:p>
        </p:txBody>
      </p:sp>
      <p:sp>
        <p:nvSpPr>
          <p:cNvPr id="30" name="Rectangle 86">
            <a:extLst>
              <a:ext uri="{FF2B5EF4-FFF2-40B4-BE49-F238E27FC236}">
                <a16:creationId xmlns:a16="http://schemas.microsoft.com/office/drawing/2014/main" id="{EB680204-08F7-C000-5E7E-215A9A8AE3BF}"/>
              </a:ext>
            </a:extLst>
          </p:cNvPr>
          <p:cNvSpPr/>
          <p:nvPr/>
        </p:nvSpPr>
        <p:spPr>
          <a:xfrm>
            <a:off x="0" y="8198890"/>
            <a:ext cx="30240288" cy="133200"/>
          </a:xfrm>
          <a:prstGeom prst="rect">
            <a:avLst/>
          </a:prstGeom>
          <a:solidFill>
            <a:srgbClr val="0155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Google Shape;146;p25">
            <a:extLst>
              <a:ext uri="{FF2B5EF4-FFF2-40B4-BE49-F238E27FC236}">
                <a16:creationId xmlns:a16="http://schemas.microsoft.com/office/drawing/2014/main" id="{5DADB9AE-B191-4708-D227-B2D9A3182191}"/>
              </a:ext>
            </a:extLst>
          </p:cNvPr>
          <p:cNvSpPr/>
          <p:nvPr/>
        </p:nvSpPr>
        <p:spPr>
          <a:xfrm>
            <a:off x="9945280" y="39209458"/>
            <a:ext cx="10349728" cy="739266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426577" tIns="213289" rIns="426577" bIns="213289" anchor="ctr" anchorCtr="0">
            <a:noAutofit/>
          </a:bodyPr>
          <a:lstStyle/>
          <a:p>
            <a:endParaRPr sz="7932">
              <a:solidFill>
                <a:schemeClr val="dk1"/>
              </a:solidFill>
            </a:endParaRPr>
          </a:p>
        </p:txBody>
      </p:sp>
      <p:sp>
        <p:nvSpPr>
          <p:cNvPr id="128" name="Google Shape;139;p25">
            <a:extLst>
              <a:ext uri="{FF2B5EF4-FFF2-40B4-BE49-F238E27FC236}">
                <a16:creationId xmlns:a16="http://schemas.microsoft.com/office/drawing/2014/main" id="{0808EE91-7D7E-8300-589F-14786F262384}"/>
              </a:ext>
            </a:extLst>
          </p:cNvPr>
          <p:cNvSpPr txBox="1"/>
          <p:nvPr/>
        </p:nvSpPr>
        <p:spPr>
          <a:xfrm>
            <a:off x="1449346" y="35083679"/>
            <a:ext cx="27612000" cy="3751200"/>
          </a:xfrm>
          <a:prstGeom prst="rect">
            <a:avLst/>
          </a:prstGeom>
          <a:solidFill>
            <a:srgbClr val="D5FFF4"/>
          </a:solidFill>
          <a:ln>
            <a:solidFill>
              <a:srgbClr val="016887"/>
            </a:solidFill>
          </a:ln>
        </p:spPr>
        <p:txBody>
          <a:bodyPr spcFirstLastPara="1" wrap="square" lIns="68400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endParaRPr lang="es-ES" sz="2800" i="0" dirty="0">
              <a:solidFill>
                <a:schemeClr val="tx2">
                  <a:lumMod val="75000"/>
                </a:schemeClr>
              </a:solidFill>
              <a:effectLst/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0" name="Google Shape;139;p25">
            <a:extLst>
              <a:ext uri="{FF2B5EF4-FFF2-40B4-BE49-F238E27FC236}">
                <a16:creationId xmlns:a16="http://schemas.microsoft.com/office/drawing/2014/main" id="{B4A1E1CF-CA6B-2F71-7942-B8BE4CA539E0}"/>
              </a:ext>
            </a:extLst>
          </p:cNvPr>
          <p:cNvSpPr txBox="1"/>
          <p:nvPr/>
        </p:nvSpPr>
        <p:spPr>
          <a:xfrm>
            <a:off x="1449346" y="39579091"/>
            <a:ext cx="27612000" cy="119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Bibliografía: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016887"/>
                </a:solidFill>
                <a:latin typeface="+mn-lt"/>
              </a:rPr>
              <a:t>1.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2.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3.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</a:p>
        </p:txBody>
      </p:sp>
      <p:sp>
        <p:nvSpPr>
          <p:cNvPr id="132" name="Round Same Side Corner Rectangle 10">
            <a:extLst>
              <a:ext uri="{FF2B5EF4-FFF2-40B4-BE49-F238E27FC236}">
                <a16:creationId xmlns:a16="http://schemas.microsoft.com/office/drawing/2014/main" id="{B7DE3D7B-CE00-1856-3CB3-338A50393AB3}"/>
              </a:ext>
            </a:extLst>
          </p:cNvPr>
          <p:cNvSpPr/>
          <p:nvPr/>
        </p:nvSpPr>
        <p:spPr>
          <a:xfrm>
            <a:off x="1485716" y="34807045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Conclusiones</a:t>
            </a:r>
            <a:endParaRPr lang="en-US" sz="4800" b="1" dirty="0"/>
          </a:p>
        </p:txBody>
      </p:sp>
      <p:pic>
        <p:nvPicPr>
          <p:cNvPr id="129" name="Imagen 128" descr="Una caricatura de una persona&#10;&#10;El contenido generado por IA puede ser incorrecto.">
            <a:extLst>
              <a:ext uri="{FF2B5EF4-FFF2-40B4-BE49-F238E27FC236}">
                <a16:creationId xmlns:a16="http://schemas.microsoft.com/office/drawing/2014/main" id="{9DD492D3-C8CC-56A7-6E30-E0F8761D0F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632" y="25932136"/>
            <a:ext cx="6994024" cy="7583267"/>
          </a:xfrm>
          <a:prstGeom prst="rect">
            <a:avLst/>
          </a:prstGeom>
        </p:spPr>
      </p:pic>
      <p:pic>
        <p:nvPicPr>
          <p:cNvPr id="133" name="Imagen 132" descr="Imagen que contiene cuarto, señal&#10;&#10;El contenido generado por IA puede ser incorrecto.">
            <a:extLst>
              <a:ext uri="{FF2B5EF4-FFF2-40B4-BE49-F238E27FC236}">
                <a16:creationId xmlns:a16="http://schemas.microsoft.com/office/drawing/2014/main" id="{3E5CB053-F5DA-24A8-F6F8-AE955D5BB4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78894" y="27486547"/>
            <a:ext cx="7973381" cy="6069294"/>
          </a:xfrm>
          <a:prstGeom prst="rect">
            <a:avLst/>
          </a:prstGeom>
        </p:spPr>
      </p:pic>
      <p:pic>
        <p:nvPicPr>
          <p:cNvPr id="135" name="Imagen 134" descr="Icono&#10;&#10;El contenido generado por IA puede ser incorrecto.">
            <a:extLst>
              <a:ext uri="{FF2B5EF4-FFF2-40B4-BE49-F238E27FC236}">
                <a16:creationId xmlns:a16="http://schemas.microsoft.com/office/drawing/2014/main" id="{944AB062-B1C6-E00B-53AB-61CF47D07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75324" y="26040184"/>
            <a:ext cx="6025734" cy="7475220"/>
          </a:xfrm>
          <a:prstGeom prst="rect">
            <a:avLst/>
          </a:prstGeom>
        </p:spPr>
      </p:pic>
      <p:sp>
        <p:nvSpPr>
          <p:cNvPr id="136" name="Google Shape;139;p25">
            <a:extLst>
              <a:ext uri="{FF2B5EF4-FFF2-40B4-BE49-F238E27FC236}">
                <a16:creationId xmlns:a16="http://schemas.microsoft.com/office/drawing/2014/main" id="{C09FF312-BEFD-5682-7AAA-FAEDE4431B34}"/>
              </a:ext>
            </a:extLst>
          </p:cNvPr>
          <p:cNvSpPr txBox="1"/>
          <p:nvPr/>
        </p:nvSpPr>
        <p:spPr>
          <a:xfrm>
            <a:off x="23459484" y="33670964"/>
            <a:ext cx="5553282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3.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3</a:t>
            </a:r>
          </a:p>
        </p:txBody>
      </p:sp>
      <p:pic>
        <p:nvPicPr>
          <p:cNvPr id="141" name="Imagen 140" descr="Imagen que contiene pez&#10;&#10;El contenido generado por IA puede ser incorrecto.">
            <a:extLst>
              <a:ext uri="{FF2B5EF4-FFF2-40B4-BE49-F238E27FC236}">
                <a16:creationId xmlns:a16="http://schemas.microsoft.com/office/drawing/2014/main" id="{1B0925A5-54EF-E7E3-28A4-7BC46E9AD4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95769" y="-59468"/>
            <a:ext cx="31546626" cy="448577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lantilla_ixseom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STER Mulltimedi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97</Words>
  <Application>Microsoft Office PowerPoint</Application>
  <PresentationFormat>Personalizado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plantilla_ixseom</vt:lpstr>
      <vt:lpstr>POSTER Mulltimedia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 Carmen</dc:creator>
  <cp:lastModifiedBy>Mari Carmen Berbel</cp:lastModifiedBy>
  <cp:revision>10</cp:revision>
  <dcterms:modified xsi:type="dcterms:W3CDTF">2025-05-17T08:54:03Z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9A5A3928-B325-475F-B6BA-A6AE5D2E9C72</vt:lpwstr>
  </property>
  <property fmtid="{D5CDD505-2E9C-101B-9397-08002B2CF9AE}" pid="3" name="ArticulatePath">
    <vt:lpwstr>Plantilla1</vt:lpwstr>
  </property>
</Properties>
</file>